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5"/>
  </p:notesMasterIdLst>
  <p:sldIdLst>
    <p:sldId id="256" r:id="rId2"/>
    <p:sldId id="257" r:id="rId3"/>
    <p:sldId id="258" r:id="rId4"/>
    <p:sldId id="259" r:id="rId5"/>
    <p:sldId id="260" r:id="rId6"/>
    <p:sldId id="266" r:id="rId7"/>
    <p:sldId id="267" r:id="rId8"/>
    <p:sldId id="268" r:id="rId9"/>
    <p:sldId id="261" r:id="rId10"/>
    <p:sldId id="265" r:id="rId11"/>
    <p:sldId id="262" r:id="rId12"/>
    <p:sldId id="263" r:id="rId13"/>
    <p:sldId id="264" r:id="rId1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8" d="100"/>
          <a:sy n="98" d="100"/>
        </p:scale>
        <p:origin x="78"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375965-5C5B-49B7-BED8-F83E5C4B49A0}"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4878C601-3002-43F2-AAFF-678F7BDE009F}">
      <dgm:prSet/>
      <dgm:spPr/>
      <dgm:t>
        <a:bodyPr/>
        <a:lstStyle/>
        <a:p>
          <a:r>
            <a:rPr kumimoji="1" lang="ja-JP"/>
            <a:t>活動内容</a:t>
          </a:r>
          <a:endParaRPr lang="en-US"/>
        </a:p>
      </dgm:t>
    </dgm:pt>
    <dgm:pt modelId="{BBB3A1A2-52A6-4745-A77A-DD0AB1BFBA5E}" type="parTrans" cxnId="{0F2454D2-ADC6-462B-B79A-F49E7C286869}">
      <dgm:prSet/>
      <dgm:spPr/>
      <dgm:t>
        <a:bodyPr/>
        <a:lstStyle/>
        <a:p>
          <a:endParaRPr lang="en-US"/>
        </a:p>
      </dgm:t>
    </dgm:pt>
    <dgm:pt modelId="{699E709D-F0DB-46D0-8D8F-DEEC5935874D}" type="sibTrans" cxnId="{0F2454D2-ADC6-462B-B79A-F49E7C286869}">
      <dgm:prSet/>
      <dgm:spPr/>
      <dgm:t>
        <a:bodyPr/>
        <a:lstStyle/>
        <a:p>
          <a:endParaRPr lang="en-US"/>
        </a:p>
      </dgm:t>
    </dgm:pt>
    <dgm:pt modelId="{E1794EF6-B2EC-4778-834C-1D287110D154}">
      <dgm:prSet/>
      <dgm:spPr/>
      <dgm:t>
        <a:bodyPr/>
        <a:lstStyle/>
        <a:p>
          <a:r>
            <a:rPr kumimoji="1" lang="ja-JP"/>
            <a:t>活動時間</a:t>
          </a:r>
          <a:endParaRPr lang="en-US"/>
        </a:p>
      </dgm:t>
    </dgm:pt>
    <dgm:pt modelId="{B87C1006-03B8-4CC7-AEE6-8FB1F554AC06}" type="parTrans" cxnId="{A38CE8BF-5BB6-4952-B1D3-7DF152BA1565}">
      <dgm:prSet/>
      <dgm:spPr/>
      <dgm:t>
        <a:bodyPr/>
        <a:lstStyle/>
        <a:p>
          <a:endParaRPr lang="en-US"/>
        </a:p>
      </dgm:t>
    </dgm:pt>
    <dgm:pt modelId="{A588D510-C1F4-4D72-B4EF-590CFD6AB320}" type="sibTrans" cxnId="{A38CE8BF-5BB6-4952-B1D3-7DF152BA1565}">
      <dgm:prSet/>
      <dgm:spPr/>
      <dgm:t>
        <a:bodyPr/>
        <a:lstStyle/>
        <a:p>
          <a:endParaRPr lang="en-US"/>
        </a:p>
      </dgm:t>
    </dgm:pt>
    <dgm:pt modelId="{BE1D50C6-F5DF-4F46-A405-14B5915BD4C7}">
      <dgm:prSet/>
      <dgm:spPr/>
      <dgm:t>
        <a:bodyPr/>
        <a:lstStyle/>
        <a:p>
          <a:r>
            <a:rPr kumimoji="1" lang="ja-JP"/>
            <a:t>入会方法</a:t>
          </a:r>
          <a:endParaRPr lang="en-US"/>
        </a:p>
      </dgm:t>
    </dgm:pt>
    <dgm:pt modelId="{8E6FBE88-25DD-4218-B5F6-C1EFE7F7AB36}" type="parTrans" cxnId="{50EF436E-D78A-466D-B1BD-46B522E72CA1}">
      <dgm:prSet/>
      <dgm:spPr/>
      <dgm:t>
        <a:bodyPr/>
        <a:lstStyle/>
        <a:p>
          <a:endParaRPr lang="en-US"/>
        </a:p>
      </dgm:t>
    </dgm:pt>
    <dgm:pt modelId="{945CB320-0D82-4C28-866F-1717358C57C4}" type="sibTrans" cxnId="{50EF436E-D78A-466D-B1BD-46B522E72CA1}">
      <dgm:prSet/>
      <dgm:spPr/>
      <dgm:t>
        <a:bodyPr/>
        <a:lstStyle/>
        <a:p>
          <a:endParaRPr lang="en-US"/>
        </a:p>
      </dgm:t>
    </dgm:pt>
    <dgm:pt modelId="{D403C205-6A8D-40D8-B130-DD8B22123A74}" type="pres">
      <dgm:prSet presAssocID="{AB375965-5C5B-49B7-BED8-F83E5C4B49A0}" presName="vert0" presStyleCnt="0">
        <dgm:presLayoutVars>
          <dgm:dir/>
          <dgm:animOne val="branch"/>
          <dgm:animLvl val="lvl"/>
        </dgm:presLayoutVars>
      </dgm:prSet>
      <dgm:spPr/>
    </dgm:pt>
    <dgm:pt modelId="{ECB9D039-C915-4DF8-8F1F-57934D2BB776}" type="pres">
      <dgm:prSet presAssocID="{4878C601-3002-43F2-AAFF-678F7BDE009F}" presName="thickLine" presStyleLbl="alignNode1" presStyleIdx="0" presStyleCnt="3"/>
      <dgm:spPr/>
    </dgm:pt>
    <dgm:pt modelId="{73AA1666-5DAE-494D-A046-4A8C674DAF86}" type="pres">
      <dgm:prSet presAssocID="{4878C601-3002-43F2-AAFF-678F7BDE009F}" presName="horz1" presStyleCnt="0"/>
      <dgm:spPr/>
    </dgm:pt>
    <dgm:pt modelId="{A9EDB4BA-87E8-4126-A5AB-6B0D50CFA7E1}" type="pres">
      <dgm:prSet presAssocID="{4878C601-3002-43F2-AAFF-678F7BDE009F}" presName="tx1" presStyleLbl="revTx" presStyleIdx="0" presStyleCnt="3"/>
      <dgm:spPr/>
    </dgm:pt>
    <dgm:pt modelId="{4181186E-2134-4D3C-BE4F-7B4C9AF3016A}" type="pres">
      <dgm:prSet presAssocID="{4878C601-3002-43F2-AAFF-678F7BDE009F}" presName="vert1" presStyleCnt="0"/>
      <dgm:spPr/>
    </dgm:pt>
    <dgm:pt modelId="{B424B1FF-DF5E-4F30-B7E2-7613598B7F3E}" type="pres">
      <dgm:prSet presAssocID="{E1794EF6-B2EC-4778-834C-1D287110D154}" presName="thickLine" presStyleLbl="alignNode1" presStyleIdx="1" presStyleCnt="3"/>
      <dgm:spPr/>
    </dgm:pt>
    <dgm:pt modelId="{75D5953D-84F4-419B-B4E6-457416CE9A2D}" type="pres">
      <dgm:prSet presAssocID="{E1794EF6-B2EC-4778-834C-1D287110D154}" presName="horz1" presStyleCnt="0"/>
      <dgm:spPr/>
    </dgm:pt>
    <dgm:pt modelId="{A26122D0-4AFC-4402-8CEB-4599D4ABAEE5}" type="pres">
      <dgm:prSet presAssocID="{E1794EF6-B2EC-4778-834C-1D287110D154}" presName="tx1" presStyleLbl="revTx" presStyleIdx="1" presStyleCnt="3"/>
      <dgm:spPr/>
    </dgm:pt>
    <dgm:pt modelId="{53FAED9F-85E4-4508-99E3-DA69CA211124}" type="pres">
      <dgm:prSet presAssocID="{E1794EF6-B2EC-4778-834C-1D287110D154}" presName="vert1" presStyleCnt="0"/>
      <dgm:spPr/>
    </dgm:pt>
    <dgm:pt modelId="{4946D0D1-B640-4024-8D74-7FA996700ABB}" type="pres">
      <dgm:prSet presAssocID="{BE1D50C6-F5DF-4F46-A405-14B5915BD4C7}" presName="thickLine" presStyleLbl="alignNode1" presStyleIdx="2" presStyleCnt="3"/>
      <dgm:spPr/>
    </dgm:pt>
    <dgm:pt modelId="{21595F3C-73B1-4BB0-8F94-83EAFAF85F5C}" type="pres">
      <dgm:prSet presAssocID="{BE1D50C6-F5DF-4F46-A405-14B5915BD4C7}" presName="horz1" presStyleCnt="0"/>
      <dgm:spPr/>
    </dgm:pt>
    <dgm:pt modelId="{587898CD-14B3-426C-AB68-26181619873B}" type="pres">
      <dgm:prSet presAssocID="{BE1D50C6-F5DF-4F46-A405-14B5915BD4C7}" presName="tx1" presStyleLbl="revTx" presStyleIdx="2" presStyleCnt="3"/>
      <dgm:spPr/>
    </dgm:pt>
    <dgm:pt modelId="{620421A5-3122-45C4-A5B0-518CB3E52426}" type="pres">
      <dgm:prSet presAssocID="{BE1D50C6-F5DF-4F46-A405-14B5915BD4C7}" presName="vert1" presStyleCnt="0"/>
      <dgm:spPr/>
    </dgm:pt>
  </dgm:ptLst>
  <dgm:cxnLst>
    <dgm:cxn modelId="{D38F2B38-94EA-4112-8D6F-4FC2C7855B83}" type="presOf" srcId="{BE1D50C6-F5DF-4F46-A405-14B5915BD4C7}" destId="{587898CD-14B3-426C-AB68-26181619873B}" srcOrd="0" destOrd="0" presId="urn:microsoft.com/office/officeart/2008/layout/LinedList"/>
    <dgm:cxn modelId="{50EF436E-D78A-466D-B1BD-46B522E72CA1}" srcId="{AB375965-5C5B-49B7-BED8-F83E5C4B49A0}" destId="{BE1D50C6-F5DF-4F46-A405-14B5915BD4C7}" srcOrd="2" destOrd="0" parTransId="{8E6FBE88-25DD-4218-B5F6-C1EFE7F7AB36}" sibTransId="{945CB320-0D82-4C28-866F-1717358C57C4}"/>
    <dgm:cxn modelId="{65C2AC7E-E7E3-425E-AEAF-98793C80DDC2}" type="presOf" srcId="{AB375965-5C5B-49B7-BED8-F83E5C4B49A0}" destId="{D403C205-6A8D-40D8-B130-DD8B22123A74}" srcOrd="0" destOrd="0" presId="urn:microsoft.com/office/officeart/2008/layout/LinedList"/>
    <dgm:cxn modelId="{A38CE8BF-5BB6-4952-B1D3-7DF152BA1565}" srcId="{AB375965-5C5B-49B7-BED8-F83E5C4B49A0}" destId="{E1794EF6-B2EC-4778-834C-1D287110D154}" srcOrd="1" destOrd="0" parTransId="{B87C1006-03B8-4CC7-AEE6-8FB1F554AC06}" sibTransId="{A588D510-C1F4-4D72-B4EF-590CFD6AB320}"/>
    <dgm:cxn modelId="{0F2454D2-ADC6-462B-B79A-F49E7C286869}" srcId="{AB375965-5C5B-49B7-BED8-F83E5C4B49A0}" destId="{4878C601-3002-43F2-AAFF-678F7BDE009F}" srcOrd="0" destOrd="0" parTransId="{BBB3A1A2-52A6-4745-A77A-DD0AB1BFBA5E}" sibTransId="{699E709D-F0DB-46D0-8D8F-DEEC5935874D}"/>
    <dgm:cxn modelId="{2CB6D2ED-F5F7-4054-BEFA-02E5B337DF35}" type="presOf" srcId="{4878C601-3002-43F2-AAFF-678F7BDE009F}" destId="{A9EDB4BA-87E8-4126-A5AB-6B0D50CFA7E1}" srcOrd="0" destOrd="0" presId="urn:microsoft.com/office/officeart/2008/layout/LinedList"/>
    <dgm:cxn modelId="{B6BE8EFC-4EA3-4C8E-989D-2949CDAB116D}" type="presOf" srcId="{E1794EF6-B2EC-4778-834C-1D287110D154}" destId="{A26122D0-4AFC-4402-8CEB-4599D4ABAEE5}" srcOrd="0" destOrd="0" presId="urn:microsoft.com/office/officeart/2008/layout/LinedList"/>
    <dgm:cxn modelId="{F7DCBF49-F584-4637-A6ED-638CADAD2DAC}" type="presParOf" srcId="{D403C205-6A8D-40D8-B130-DD8B22123A74}" destId="{ECB9D039-C915-4DF8-8F1F-57934D2BB776}" srcOrd="0" destOrd="0" presId="urn:microsoft.com/office/officeart/2008/layout/LinedList"/>
    <dgm:cxn modelId="{EDE69B72-CCE4-447A-AC2A-624099116BCF}" type="presParOf" srcId="{D403C205-6A8D-40D8-B130-DD8B22123A74}" destId="{73AA1666-5DAE-494D-A046-4A8C674DAF86}" srcOrd="1" destOrd="0" presId="urn:microsoft.com/office/officeart/2008/layout/LinedList"/>
    <dgm:cxn modelId="{E70102A7-B727-42C5-9144-A1154A543913}" type="presParOf" srcId="{73AA1666-5DAE-494D-A046-4A8C674DAF86}" destId="{A9EDB4BA-87E8-4126-A5AB-6B0D50CFA7E1}" srcOrd="0" destOrd="0" presId="urn:microsoft.com/office/officeart/2008/layout/LinedList"/>
    <dgm:cxn modelId="{8C3680D9-0764-4B77-818A-DF15F71809BB}" type="presParOf" srcId="{73AA1666-5DAE-494D-A046-4A8C674DAF86}" destId="{4181186E-2134-4D3C-BE4F-7B4C9AF3016A}" srcOrd="1" destOrd="0" presId="urn:microsoft.com/office/officeart/2008/layout/LinedList"/>
    <dgm:cxn modelId="{7F4A7408-2085-4074-A1C2-8B0AC3332BF0}" type="presParOf" srcId="{D403C205-6A8D-40D8-B130-DD8B22123A74}" destId="{B424B1FF-DF5E-4F30-B7E2-7613598B7F3E}" srcOrd="2" destOrd="0" presId="urn:microsoft.com/office/officeart/2008/layout/LinedList"/>
    <dgm:cxn modelId="{0BBBBE68-CD9F-4107-BCED-CD7104E4A94E}" type="presParOf" srcId="{D403C205-6A8D-40D8-B130-DD8B22123A74}" destId="{75D5953D-84F4-419B-B4E6-457416CE9A2D}" srcOrd="3" destOrd="0" presId="urn:microsoft.com/office/officeart/2008/layout/LinedList"/>
    <dgm:cxn modelId="{425BC92D-C701-439B-98FB-F78388899D4F}" type="presParOf" srcId="{75D5953D-84F4-419B-B4E6-457416CE9A2D}" destId="{A26122D0-4AFC-4402-8CEB-4599D4ABAEE5}" srcOrd="0" destOrd="0" presId="urn:microsoft.com/office/officeart/2008/layout/LinedList"/>
    <dgm:cxn modelId="{115870FD-FCAB-4713-857E-CC9F74664594}" type="presParOf" srcId="{75D5953D-84F4-419B-B4E6-457416CE9A2D}" destId="{53FAED9F-85E4-4508-99E3-DA69CA211124}" srcOrd="1" destOrd="0" presId="urn:microsoft.com/office/officeart/2008/layout/LinedList"/>
    <dgm:cxn modelId="{D6D00147-414E-48AC-BDAA-43030204552B}" type="presParOf" srcId="{D403C205-6A8D-40D8-B130-DD8B22123A74}" destId="{4946D0D1-B640-4024-8D74-7FA996700ABB}" srcOrd="4" destOrd="0" presId="urn:microsoft.com/office/officeart/2008/layout/LinedList"/>
    <dgm:cxn modelId="{0CD6099D-7E58-464D-88A1-448795D8A2DC}" type="presParOf" srcId="{D403C205-6A8D-40D8-B130-DD8B22123A74}" destId="{21595F3C-73B1-4BB0-8F94-83EAFAF85F5C}" srcOrd="5" destOrd="0" presId="urn:microsoft.com/office/officeart/2008/layout/LinedList"/>
    <dgm:cxn modelId="{9ED341CC-BE56-4747-8577-13B63628E89C}" type="presParOf" srcId="{21595F3C-73B1-4BB0-8F94-83EAFAF85F5C}" destId="{587898CD-14B3-426C-AB68-26181619873B}" srcOrd="0" destOrd="0" presId="urn:microsoft.com/office/officeart/2008/layout/LinedList"/>
    <dgm:cxn modelId="{EE14C678-9EA9-46FA-9C08-0B387469D619}" type="presParOf" srcId="{21595F3C-73B1-4BB0-8F94-83EAFAF85F5C}" destId="{620421A5-3122-45C4-A5B0-518CB3E5242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FD71A1-550E-407B-9657-46E82A127F2A}"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FD26801F-1B0C-4CFF-A776-F278FBBB5A41}">
      <dgm:prSet/>
      <dgm:spPr/>
      <dgm:t>
        <a:bodyPr/>
        <a:lstStyle/>
        <a:p>
          <a:r>
            <a:rPr kumimoji="1" lang="ja-JP" dirty="0"/>
            <a:t>会誌の制作</a:t>
          </a:r>
          <a:endParaRPr lang="en-US" dirty="0"/>
        </a:p>
      </dgm:t>
    </dgm:pt>
    <dgm:pt modelId="{026054B6-DEFE-4FE7-92CB-76FEECDEA657}" type="parTrans" cxnId="{B36F9728-A82C-4664-800C-6E1039BFDE14}">
      <dgm:prSet/>
      <dgm:spPr/>
      <dgm:t>
        <a:bodyPr/>
        <a:lstStyle/>
        <a:p>
          <a:endParaRPr lang="en-US"/>
        </a:p>
      </dgm:t>
    </dgm:pt>
    <dgm:pt modelId="{518CA6E8-B3EE-413B-982A-4E2B374E8CD8}" type="sibTrans" cxnId="{B36F9728-A82C-4664-800C-6E1039BFDE14}">
      <dgm:prSet/>
      <dgm:spPr/>
      <dgm:t>
        <a:bodyPr/>
        <a:lstStyle/>
        <a:p>
          <a:endParaRPr lang="en-US"/>
        </a:p>
      </dgm:t>
    </dgm:pt>
    <dgm:pt modelId="{1B009611-AB77-4DE8-8F38-F4BA3986914F}">
      <dgm:prSet/>
      <dgm:spPr/>
      <dgm:t>
        <a:bodyPr/>
        <a:lstStyle/>
        <a:p>
          <a:r>
            <a:rPr kumimoji="1" lang="ja-JP"/>
            <a:t>アニメーション制作</a:t>
          </a:r>
          <a:endParaRPr lang="en-US"/>
        </a:p>
      </dgm:t>
    </dgm:pt>
    <dgm:pt modelId="{6B2E2DF9-E6F7-4EE1-B9EC-8AD4733BB9F9}" type="parTrans" cxnId="{8CDD4E42-D151-4E49-864E-34D0AAAF6FFB}">
      <dgm:prSet/>
      <dgm:spPr/>
      <dgm:t>
        <a:bodyPr/>
        <a:lstStyle/>
        <a:p>
          <a:endParaRPr lang="en-US"/>
        </a:p>
      </dgm:t>
    </dgm:pt>
    <dgm:pt modelId="{651AD679-E61B-4B6B-95D6-622E96B12E6D}" type="sibTrans" cxnId="{8CDD4E42-D151-4E49-864E-34D0AAAF6FFB}">
      <dgm:prSet/>
      <dgm:spPr/>
      <dgm:t>
        <a:bodyPr/>
        <a:lstStyle/>
        <a:p>
          <a:endParaRPr lang="en-US"/>
        </a:p>
      </dgm:t>
    </dgm:pt>
    <dgm:pt modelId="{DB6604DF-8FB9-43C4-90DD-1FEB13078E55}" type="pres">
      <dgm:prSet presAssocID="{76FD71A1-550E-407B-9657-46E82A127F2A}" presName="hierChild1" presStyleCnt="0">
        <dgm:presLayoutVars>
          <dgm:chPref val="1"/>
          <dgm:dir/>
          <dgm:animOne val="branch"/>
          <dgm:animLvl val="lvl"/>
          <dgm:resizeHandles/>
        </dgm:presLayoutVars>
      </dgm:prSet>
      <dgm:spPr/>
    </dgm:pt>
    <dgm:pt modelId="{F54C0780-B939-4C39-AF90-CE9770EF7DF0}" type="pres">
      <dgm:prSet presAssocID="{FD26801F-1B0C-4CFF-A776-F278FBBB5A41}" presName="hierRoot1" presStyleCnt="0"/>
      <dgm:spPr/>
    </dgm:pt>
    <dgm:pt modelId="{81E0531B-75C7-40C1-81AB-D0BCA00464BC}" type="pres">
      <dgm:prSet presAssocID="{FD26801F-1B0C-4CFF-A776-F278FBBB5A41}" presName="composite" presStyleCnt="0"/>
      <dgm:spPr/>
    </dgm:pt>
    <dgm:pt modelId="{F4FE0C48-97B2-4949-A1D9-42733ECFB939}" type="pres">
      <dgm:prSet presAssocID="{FD26801F-1B0C-4CFF-A776-F278FBBB5A41}" presName="background" presStyleLbl="node0" presStyleIdx="0" presStyleCnt="2"/>
      <dgm:spPr/>
    </dgm:pt>
    <dgm:pt modelId="{CD57352C-5829-43ED-ADD3-F46EECF328E3}" type="pres">
      <dgm:prSet presAssocID="{FD26801F-1B0C-4CFF-A776-F278FBBB5A41}" presName="text" presStyleLbl="fgAcc0" presStyleIdx="0" presStyleCnt="2">
        <dgm:presLayoutVars>
          <dgm:chPref val="3"/>
        </dgm:presLayoutVars>
      </dgm:prSet>
      <dgm:spPr/>
    </dgm:pt>
    <dgm:pt modelId="{47D41047-FDFD-45E8-96F6-744903E04270}" type="pres">
      <dgm:prSet presAssocID="{FD26801F-1B0C-4CFF-A776-F278FBBB5A41}" presName="hierChild2" presStyleCnt="0"/>
      <dgm:spPr/>
    </dgm:pt>
    <dgm:pt modelId="{84E72CC9-EF88-4EDD-8714-6CA2F1337610}" type="pres">
      <dgm:prSet presAssocID="{1B009611-AB77-4DE8-8F38-F4BA3986914F}" presName="hierRoot1" presStyleCnt="0"/>
      <dgm:spPr/>
    </dgm:pt>
    <dgm:pt modelId="{D4C26452-4987-4325-B44F-E0437BEAEB15}" type="pres">
      <dgm:prSet presAssocID="{1B009611-AB77-4DE8-8F38-F4BA3986914F}" presName="composite" presStyleCnt="0"/>
      <dgm:spPr/>
    </dgm:pt>
    <dgm:pt modelId="{793FA8B4-5C5C-43FE-BB36-ADA86E4F7B7A}" type="pres">
      <dgm:prSet presAssocID="{1B009611-AB77-4DE8-8F38-F4BA3986914F}" presName="background" presStyleLbl="node0" presStyleIdx="1" presStyleCnt="2"/>
      <dgm:spPr/>
    </dgm:pt>
    <dgm:pt modelId="{A257C577-B876-4E64-82CF-E6C09456C637}" type="pres">
      <dgm:prSet presAssocID="{1B009611-AB77-4DE8-8F38-F4BA3986914F}" presName="text" presStyleLbl="fgAcc0" presStyleIdx="1" presStyleCnt="2">
        <dgm:presLayoutVars>
          <dgm:chPref val="3"/>
        </dgm:presLayoutVars>
      </dgm:prSet>
      <dgm:spPr/>
    </dgm:pt>
    <dgm:pt modelId="{F430F3C7-6449-4EDA-B577-E07C8EB8092F}" type="pres">
      <dgm:prSet presAssocID="{1B009611-AB77-4DE8-8F38-F4BA3986914F}" presName="hierChild2" presStyleCnt="0"/>
      <dgm:spPr/>
    </dgm:pt>
  </dgm:ptLst>
  <dgm:cxnLst>
    <dgm:cxn modelId="{B36F9728-A82C-4664-800C-6E1039BFDE14}" srcId="{76FD71A1-550E-407B-9657-46E82A127F2A}" destId="{FD26801F-1B0C-4CFF-A776-F278FBBB5A41}" srcOrd="0" destOrd="0" parTransId="{026054B6-DEFE-4FE7-92CB-76FEECDEA657}" sibTransId="{518CA6E8-B3EE-413B-982A-4E2B374E8CD8}"/>
    <dgm:cxn modelId="{8CDD4E42-D151-4E49-864E-34D0AAAF6FFB}" srcId="{76FD71A1-550E-407B-9657-46E82A127F2A}" destId="{1B009611-AB77-4DE8-8F38-F4BA3986914F}" srcOrd="1" destOrd="0" parTransId="{6B2E2DF9-E6F7-4EE1-B9EC-8AD4733BB9F9}" sibTransId="{651AD679-E61B-4B6B-95D6-622E96B12E6D}"/>
    <dgm:cxn modelId="{446B8656-B914-48B2-8D09-E9D8EAFAAAF6}" type="presOf" srcId="{FD26801F-1B0C-4CFF-A776-F278FBBB5A41}" destId="{CD57352C-5829-43ED-ADD3-F46EECF328E3}" srcOrd="0" destOrd="0" presId="urn:microsoft.com/office/officeart/2005/8/layout/hierarchy1"/>
    <dgm:cxn modelId="{51089A7D-F5E2-47F0-B424-7A5D7799BF1A}" type="presOf" srcId="{1B009611-AB77-4DE8-8F38-F4BA3986914F}" destId="{A257C577-B876-4E64-82CF-E6C09456C637}" srcOrd="0" destOrd="0" presId="urn:microsoft.com/office/officeart/2005/8/layout/hierarchy1"/>
    <dgm:cxn modelId="{CB27CCC0-0F41-4682-A1BD-C9082A667D24}" type="presOf" srcId="{76FD71A1-550E-407B-9657-46E82A127F2A}" destId="{DB6604DF-8FB9-43C4-90DD-1FEB13078E55}" srcOrd="0" destOrd="0" presId="urn:microsoft.com/office/officeart/2005/8/layout/hierarchy1"/>
    <dgm:cxn modelId="{80F250FE-030D-42B0-8DA8-29E10E4440C6}" type="presParOf" srcId="{DB6604DF-8FB9-43C4-90DD-1FEB13078E55}" destId="{F54C0780-B939-4C39-AF90-CE9770EF7DF0}" srcOrd="0" destOrd="0" presId="urn:microsoft.com/office/officeart/2005/8/layout/hierarchy1"/>
    <dgm:cxn modelId="{67A643D8-97BA-4154-80BA-4706D52C4A52}" type="presParOf" srcId="{F54C0780-B939-4C39-AF90-CE9770EF7DF0}" destId="{81E0531B-75C7-40C1-81AB-D0BCA00464BC}" srcOrd="0" destOrd="0" presId="urn:microsoft.com/office/officeart/2005/8/layout/hierarchy1"/>
    <dgm:cxn modelId="{76778BDA-E9C8-4BDE-88F4-29D892194CC0}" type="presParOf" srcId="{81E0531B-75C7-40C1-81AB-D0BCA00464BC}" destId="{F4FE0C48-97B2-4949-A1D9-42733ECFB939}" srcOrd="0" destOrd="0" presId="urn:microsoft.com/office/officeart/2005/8/layout/hierarchy1"/>
    <dgm:cxn modelId="{CFB0152F-B347-427C-A634-FAD3C0B9272E}" type="presParOf" srcId="{81E0531B-75C7-40C1-81AB-D0BCA00464BC}" destId="{CD57352C-5829-43ED-ADD3-F46EECF328E3}" srcOrd="1" destOrd="0" presId="urn:microsoft.com/office/officeart/2005/8/layout/hierarchy1"/>
    <dgm:cxn modelId="{F1882E96-DDF1-4782-A7D7-B733AA35FB66}" type="presParOf" srcId="{F54C0780-B939-4C39-AF90-CE9770EF7DF0}" destId="{47D41047-FDFD-45E8-96F6-744903E04270}" srcOrd="1" destOrd="0" presId="urn:microsoft.com/office/officeart/2005/8/layout/hierarchy1"/>
    <dgm:cxn modelId="{1E6DE3C6-3F20-4E23-B721-0763858C961B}" type="presParOf" srcId="{DB6604DF-8FB9-43C4-90DD-1FEB13078E55}" destId="{84E72CC9-EF88-4EDD-8714-6CA2F1337610}" srcOrd="1" destOrd="0" presId="urn:microsoft.com/office/officeart/2005/8/layout/hierarchy1"/>
    <dgm:cxn modelId="{8726F53D-EC1A-4F00-B20D-1A7874768098}" type="presParOf" srcId="{84E72CC9-EF88-4EDD-8714-6CA2F1337610}" destId="{D4C26452-4987-4325-B44F-E0437BEAEB15}" srcOrd="0" destOrd="0" presId="urn:microsoft.com/office/officeart/2005/8/layout/hierarchy1"/>
    <dgm:cxn modelId="{06DBE5B6-0ED0-420D-948F-7CC73BE3FC12}" type="presParOf" srcId="{D4C26452-4987-4325-B44F-E0437BEAEB15}" destId="{793FA8B4-5C5C-43FE-BB36-ADA86E4F7B7A}" srcOrd="0" destOrd="0" presId="urn:microsoft.com/office/officeart/2005/8/layout/hierarchy1"/>
    <dgm:cxn modelId="{75A09CF6-A58A-4607-82B0-AF26858EC89F}" type="presParOf" srcId="{D4C26452-4987-4325-B44F-E0437BEAEB15}" destId="{A257C577-B876-4E64-82CF-E6C09456C637}" srcOrd="1" destOrd="0" presId="urn:microsoft.com/office/officeart/2005/8/layout/hierarchy1"/>
    <dgm:cxn modelId="{0109F937-BE51-4D27-A3A8-E35468262F27}" type="presParOf" srcId="{84E72CC9-EF88-4EDD-8714-6CA2F1337610}" destId="{F430F3C7-6449-4EDA-B577-E07C8EB8092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34EC78-994E-4ED2-9C94-E898B3F515D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CA3A060-2113-4003-ABE0-177A074C1F02}">
      <dgm:prSet/>
      <dgm:spPr/>
      <dgm:t>
        <a:bodyPr/>
        <a:lstStyle/>
        <a:p>
          <a:r>
            <a:rPr kumimoji="1" lang="ja-JP" dirty="0"/>
            <a:t>アニメレビュー</a:t>
          </a:r>
          <a:endParaRPr lang="en-US" dirty="0"/>
        </a:p>
      </dgm:t>
    </dgm:pt>
    <dgm:pt modelId="{006F0B73-3D1E-49E1-BFE1-D27CC94D7292}" type="parTrans" cxnId="{73285872-CA97-4B64-8178-379CBF1115B0}">
      <dgm:prSet/>
      <dgm:spPr/>
      <dgm:t>
        <a:bodyPr/>
        <a:lstStyle/>
        <a:p>
          <a:endParaRPr lang="en-US"/>
        </a:p>
      </dgm:t>
    </dgm:pt>
    <dgm:pt modelId="{C46CF54B-AA61-4C51-BE84-9B5848EC84E0}" type="sibTrans" cxnId="{73285872-CA97-4B64-8178-379CBF1115B0}">
      <dgm:prSet/>
      <dgm:spPr/>
      <dgm:t>
        <a:bodyPr/>
        <a:lstStyle/>
        <a:p>
          <a:endParaRPr lang="en-US"/>
        </a:p>
      </dgm:t>
    </dgm:pt>
    <dgm:pt modelId="{2CAF8A76-9336-40F8-AAC2-13BB71914996}">
      <dgm:prSet/>
      <dgm:spPr/>
      <dgm:t>
        <a:bodyPr/>
        <a:lstStyle/>
        <a:p>
          <a:r>
            <a:rPr kumimoji="1" lang="ja-JP" dirty="0"/>
            <a:t>座談会</a:t>
          </a:r>
          <a:endParaRPr lang="en-US" dirty="0"/>
        </a:p>
      </dgm:t>
    </dgm:pt>
    <dgm:pt modelId="{EEB0EF4F-0641-4F5C-92E9-3BF72286C52C}" type="parTrans" cxnId="{DB25FCF2-B9EF-4CF0-8B88-BC0D3130C5BC}">
      <dgm:prSet/>
      <dgm:spPr/>
      <dgm:t>
        <a:bodyPr/>
        <a:lstStyle/>
        <a:p>
          <a:endParaRPr lang="en-US"/>
        </a:p>
      </dgm:t>
    </dgm:pt>
    <dgm:pt modelId="{6C4BC304-E3E4-41A3-836C-9A7F5333E09F}" type="sibTrans" cxnId="{DB25FCF2-B9EF-4CF0-8B88-BC0D3130C5BC}">
      <dgm:prSet/>
      <dgm:spPr/>
      <dgm:t>
        <a:bodyPr/>
        <a:lstStyle/>
        <a:p>
          <a:endParaRPr lang="en-US"/>
        </a:p>
      </dgm:t>
    </dgm:pt>
    <dgm:pt modelId="{94623E30-398D-4C3D-B858-0B170E499F84}">
      <dgm:prSet/>
      <dgm:spPr/>
      <dgm:t>
        <a:bodyPr/>
        <a:lstStyle/>
        <a:p>
          <a:r>
            <a:rPr kumimoji="1" lang="ja-JP" dirty="0"/>
            <a:t>個人企画</a:t>
          </a:r>
          <a:endParaRPr lang="en-US" dirty="0"/>
        </a:p>
      </dgm:t>
    </dgm:pt>
    <dgm:pt modelId="{21544DB0-5EB8-43D6-8079-809EB6ADFBF9}" type="parTrans" cxnId="{242EF95D-94B3-4EBF-8FF4-09C3BB6C2A10}">
      <dgm:prSet/>
      <dgm:spPr/>
      <dgm:t>
        <a:bodyPr/>
        <a:lstStyle/>
        <a:p>
          <a:endParaRPr lang="en-US"/>
        </a:p>
      </dgm:t>
    </dgm:pt>
    <dgm:pt modelId="{AF2D9F5F-852F-4B23-9A34-8A01E2721EF7}" type="sibTrans" cxnId="{242EF95D-94B3-4EBF-8FF4-09C3BB6C2A10}">
      <dgm:prSet/>
      <dgm:spPr/>
      <dgm:t>
        <a:bodyPr/>
        <a:lstStyle/>
        <a:p>
          <a:endParaRPr lang="en-US"/>
        </a:p>
      </dgm:t>
    </dgm:pt>
    <dgm:pt modelId="{5EC50CC4-D164-40A9-A831-B5257F332E1B}" type="pres">
      <dgm:prSet presAssocID="{F934EC78-994E-4ED2-9C94-E898B3F515D3}" presName="linear" presStyleCnt="0">
        <dgm:presLayoutVars>
          <dgm:animLvl val="lvl"/>
          <dgm:resizeHandles val="exact"/>
        </dgm:presLayoutVars>
      </dgm:prSet>
      <dgm:spPr/>
    </dgm:pt>
    <dgm:pt modelId="{DB5F0942-E9A2-4598-99C2-481AFDE11973}" type="pres">
      <dgm:prSet presAssocID="{9CA3A060-2113-4003-ABE0-177A074C1F02}" presName="parentText" presStyleLbl="node1" presStyleIdx="0" presStyleCnt="3">
        <dgm:presLayoutVars>
          <dgm:chMax val="0"/>
          <dgm:bulletEnabled val="1"/>
        </dgm:presLayoutVars>
      </dgm:prSet>
      <dgm:spPr/>
    </dgm:pt>
    <dgm:pt modelId="{69AD0048-4A8F-4FE5-91CC-FA747B57585A}" type="pres">
      <dgm:prSet presAssocID="{C46CF54B-AA61-4C51-BE84-9B5848EC84E0}" presName="spacer" presStyleCnt="0"/>
      <dgm:spPr/>
    </dgm:pt>
    <dgm:pt modelId="{5338AB67-5E2B-49C1-BE58-B8959F03C50D}" type="pres">
      <dgm:prSet presAssocID="{2CAF8A76-9336-40F8-AAC2-13BB71914996}" presName="parentText" presStyleLbl="node1" presStyleIdx="1" presStyleCnt="3">
        <dgm:presLayoutVars>
          <dgm:chMax val="0"/>
          <dgm:bulletEnabled val="1"/>
        </dgm:presLayoutVars>
      </dgm:prSet>
      <dgm:spPr/>
    </dgm:pt>
    <dgm:pt modelId="{CC1A28AC-0355-4FC0-ACB5-57EE5EB8028A}" type="pres">
      <dgm:prSet presAssocID="{6C4BC304-E3E4-41A3-836C-9A7F5333E09F}" presName="spacer" presStyleCnt="0"/>
      <dgm:spPr/>
    </dgm:pt>
    <dgm:pt modelId="{C83F06D1-14B1-4C82-B31B-39DAAF5FA051}" type="pres">
      <dgm:prSet presAssocID="{94623E30-398D-4C3D-B858-0B170E499F84}" presName="parentText" presStyleLbl="node1" presStyleIdx="2" presStyleCnt="3">
        <dgm:presLayoutVars>
          <dgm:chMax val="0"/>
          <dgm:bulletEnabled val="1"/>
        </dgm:presLayoutVars>
      </dgm:prSet>
      <dgm:spPr/>
    </dgm:pt>
  </dgm:ptLst>
  <dgm:cxnLst>
    <dgm:cxn modelId="{242EF95D-94B3-4EBF-8FF4-09C3BB6C2A10}" srcId="{F934EC78-994E-4ED2-9C94-E898B3F515D3}" destId="{94623E30-398D-4C3D-B858-0B170E499F84}" srcOrd="2" destOrd="0" parTransId="{21544DB0-5EB8-43D6-8079-809EB6ADFBF9}" sibTransId="{AF2D9F5F-852F-4B23-9A34-8A01E2721EF7}"/>
    <dgm:cxn modelId="{3F52D367-372D-436B-ACB9-06BCDD041D8D}" type="presOf" srcId="{2CAF8A76-9336-40F8-AAC2-13BB71914996}" destId="{5338AB67-5E2B-49C1-BE58-B8959F03C50D}" srcOrd="0" destOrd="0" presId="urn:microsoft.com/office/officeart/2005/8/layout/vList2"/>
    <dgm:cxn modelId="{73285872-CA97-4B64-8178-379CBF1115B0}" srcId="{F934EC78-994E-4ED2-9C94-E898B3F515D3}" destId="{9CA3A060-2113-4003-ABE0-177A074C1F02}" srcOrd="0" destOrd="0" parTransId="{006F0B73-3D1E-49E1-BFE1-D27CC94D7292}" sibTransId="{C46CF54B-AA61-4C51-BE84-9B5848EC84E0}"/>
    <dgm:cxn modelId="{111149A6-F23B-4A52-BF22-2C364AAAF78F}" type="presOf" srcId="{F934EC78-994E-4ED2-9C94-E898B3F515D3}" destId="{5EC50CC4-D164-40A9-A831-B5257F332E1B}" srcOrd="0" destOrd="0" presId="urn:microsoft.com/office/officeart/2005/8/layout/vList2"/>
    <dgm:cxn modelId="{CC4709AA-F48E-46E5-8048-750A257DF592}" type="presOf" srcId="{94623E30-398D-4C3D-B858-0B170E499F84}" destId="{C83F06D1-14B1-4C82-B31B-39DAAF5FA051}" srcOrd="0" destOrd="0" presId="urn:microsoft.com/office/officeart/2005/8/layout/vList2"/>
    <dgm:cxn modelId="{DB25FCF2-B9EF-4CF0-8B88-BC0D3130C5BC}" srcId="{F934EC78-994E-4ED2-9C94-E898B3F515D3}" destId="{2CAF8A76-9336-40F8-AAC2-13BB71914996}" srcOrd="1" destOrd="0" parTransId="{EEB0EF4F-0641-4F5C-92E9-3BF72286C52C}" sibTransId="{6C4BC304-E3E4-41A3-836C-9A7F5333E09F}"/>
    <dgm:cxn modelId="{780F24F7-42F6-4630-9028-8418FB634A0E}" type="presOf" srcId="{9CA3A060-2113-4003-ABE0-177A074C1F02}" destId="{DB5F0942-E9A2-4598-99C2-481AFDE11973}" srcOrd="0" destOrd="0" presId="urn:microsoft.com/office/officeart/2005/8/layout/vList2"/>
    <dgm:cxn modelId="{DFB91FDD-B9AE-4AA8-8E1E-792D781D1AC4}" type="presParOf" srcId="{5EC50CC4-D164-40A9-A831-B5257F332E1B}" destId="{DB5F0942-E9A2-4598-99C2-481AFDE11973}" srcOrd="0" destOrd="0" presId="urn:microsoft.com/office/officeart/2005/8/layout/vList2"/>
    <dgm:cxn modelId="{4732F611-0A4D-42DD-A0AB-A44B3E1B1508}" type="presParOf" srcId="{5EC50CC4-D164-40A9-A831-B5257F332E1B}" destId="{69AD0048-4A8F-4FE5-91CC-FA747B57585A}" srcOrd="1" destOrd="0" presId="urn:microsoft.com/office/officeart/2005/8/layout/vList2"/>
    <dgm:cxn modelId="{666176DE-57C1-4C64-B2D8-B5BF1DF56BDE}" type="presParOf" srcId="{5EC50CC4-D164-40A9-A831-B5257F332E1B}" destId="{5338AB67-5E2B-49C1-BE58-B8959F03C50D}" srcOrd="2" destOrd="0" presId="urn:microsoft.com/office/officeart/2005/8/layout/vList2"/>
    <dgm:cxn modelId="{44961116-9B6F-4837-853A-9CE75AF94A9A}" type="presParOf" srcId="{5EC50CC4-D164-40A9-A831-B5257F332E1B}" destId="{CC1A28AC-0355-4FC0-ACB5-57EE5EB8028A}" srcOrd="3" destOrd="0" presId="urn:microsoft.com/office/officeart/2005/8/layout/vList2"/>
    <dgm:cxn modelId="{FA895F51-31A4-4121-92E2-8A40BC32C551}" type="presParOf" srcId="{5EC50CC4-D164-40A9-A831-B5257F332E1B}" destId="{C83F06D1-14B1-4C82-B31B-39DAAF5FA05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1A5524-650A-48B4-8620-AC428FEE2309}" type="doc">
      <dgm:prSet loTypeId="urn:microsoft.com/office/officeart/2005/8/layout/hierarchy1" loCatId="hierarchy" qsTypeId="urn:microsoft.com/office/officeart/2005/8/quickstyle/simple5" qsCatId="simple" csTypeId="urn:microsoft.com/office/officeart/2005/8/colors/accent6_2" csCatId="accent6"/>
      <dgm:spPr/>
      <dgm:t>
        <a:bodyPr/>
        <a:lstStyle/>
        <a:p>
          <a:endParaRPr lang="en-US"/>
        </a:p>
      </dgm:t>
    </dgm:pt>
    <dgm:pt modelId="{EAB12746-F873-4962-9F0C-7F6E88CC0474}">
      <dgm:prSet/>
      <dgm:spPr/>
      <dgm:t>
        <a:bodyPr/>
        <a:lstStyle/>
        <a:p>
          <a:r>
            <a:rPr kumimoji="1" lang="ja-JP" dirty="0"/>
            <a:t>作画班</a:t>
          </a:r>
          <a:endParaRPr lang="en-US" dirty="0"/>
        </a:p>
      </dgm:t>
    </dgm:pt>
    <dgm:pt modelId="{9303DEE9-07DB-4377-8D32-55FEB0F00F3A}" type="parTrans" cxnId="{B6EA452D-8482-489E-A215-2344B51092E6}">
      <dgm:prSet/>
      <dgm:spPr/>
      <dgm:t>
        <a:bodyPr/>
        <a:lstStyle/>
        <a:p>
          <a:endParaRPr lang="en-US"/>
        </a:p>
      </dgm:t>
    </dgm:pt>
    <dgm:pt modelId="{F89BAF69-B804-486B-B8C9-6639BB5941D8}" type="sibTrans" cxnId="{B6EA452D-8482-489E-A215-2344B51092E6}">
      <dgm:prSet/>
      <dgm:spPr/>
      <dgm:t>
        <a:bodyPr/>
        <a:lstStyle/>
        <a:p>
          <a:endParaRPr lang="en-US"/>
        </a:p>
      </dgm:t>
    </dgm:pt>
    <dgm:pt modelId="{78E17D8E-D7B9-4A21-83E4-2557166CFBF6}">
      <dgm:prSet/>
      <dgm:spPr/>
      <dgm:t>
        <a:bodyPr/>
        <a:lstStyle/>
        <a:p>
          <a:r>
            <a:rPr kumimoji="1" lang="ja-JP"/>
            <a:t>編集班</a:t>
          </a:r>
          <a:endParaRPr lang="en-US"/>
        </a:p>
      </dgm:t>
    </dgm:pt>
    <dgm:pt modelId="{386563E0-4006-4406-8775-7CF1CF4D3A2F}" type="parTrans" cxnId="{5206B0D0-63EC-4CED-9F02-78CD8A40C6B4}">
      <dgm:prSet/>
      <dgm:spPr/>
      <dgm:t>
        <a:bodyPr/>
        <a:lstStyle/>
        <a:p>
          <a:endParaRPr lang="en-US"/>
        </a:p>
      </dgm:t>
    </dgm:pt>
    <dgm:pt modelId="{F47347DC-493C-4C62-BB6B-88737B051FD6}" type="sibTrans" cxnId="{5206B0D0-63EC-4CED-9F02-78CD8A40C6B4}">
      <dgm:prSet/>
      <dgm:spPr/>
      <dgm:t>
        <a:bodyPr/>
        <a:lstStyle/>
        <a:p>
          <a:endParaRPr lang="en-US"/>
        </a:p>
      </dgm:t>
    </dgm:pt>
    <dgm:pt modelId="{F8BC7EFF-7BE9-4441-BB67-2DF35F0AB131}">
      <dgm:prSet/>
      <dgm:spPr/>
      <dgm:t>
        <a:bodyPr/>
        <a:lstStyle/>
        <a:p>
          <a:r>
            <a:rPr kumimoji="1" lang="ja-JP"/>
            <a:t>音響班</a:t>
          </a:r>
          <a:endParaRPr lang="en-US"/>
        </a:p>
      </dgm:t>
    </dgm:pt>
    <dgm:pt modelId="{9A0C1789-8374-4AEE-986E-E69FDAB07AF3}" type="parTrans" cxnId="{4C1DEB28-9EA5-4823-9CA4-22FFA21A6BDC}">
      <dgm:prSet/>
      <dgm:spPr/>
      <dgm:t>
        <a:bodyPr/>
        <a:lstStyle/>
        <a:p>
          <a:endParaRPr lang="en-US"/>
        </a:p>
      </dgm:t>
    </dgm:pt>
    <dgm:pt modelId="{07BED8C1-6093-4336-AC43-8D4BB6371B9A}" type="sibTrans" cxnId="{4C1DEB28-9EA5-4823-9CA4-22FFA21A6BDC}">
      <dgm:prSet/>
      <dgm:spPr/>
      <dgm:t>
        <a:bodyPr/>
        <a:lstStyle/>
        <a:p>
          <a:endParaRPr lang="en-US"/>
        </a:p>
      </dgm:t>
    </dgm:pt>
    <dgm:pt modelId="{50494940-4CE9-4215-8AE1-03C9D28F312D}" type="pres">
      <dgm:prSet presAssocID="{F31A5524-650A-48B4-8620-AC428FEE2309}" presName="hierChild1" presStyleCnt="0">
        <dgm:presLayoutVars>
          <dgm:chPref val="1"/>
          <dgm:dir/>
          <dgm:animOne val="branch"/>
          <dgm:animLvl val="lvl"/>
          <dgm:resizeHandles/>
        </dgm:presLayoutVars>
      </dgm:prSet>
      <dgm:spPr/>
    </dgm:pt>
    <dgm:pt modelId="{D168B00B-AE0D-4596-BA68-ACC63460BA09}" type="pres">
      <dgm:prSet presAssocID="{EAB12746-F873-4962-9F0C-7F6E88CC0474}" presName="hierRoot1" presStyleCnt="0"/>
      <dgm:spPr/>
    </dgm:pt>
    <dgm:pt modelId="{EB2AF078-9725-4DFA-A027-C21608B95A93}" type="pres">
      <dgm:prSet presAssocID="{EAB12746-F873-4962-9F0C-7F6E88CC0474}" presName="composite" presStyleCnt="0"/>
      <dgm:spPr/>
    </dgm:pt>
    <dgm:pt modelId="{A897BA18-E194-40E0-AF7A-7101D3E45C1A}" type="pres">
      <dgm:prSet presAssocID="{EAB12746-F873-4962-9F0C-7F6E88CC0474}" presName="background" presStyleLbl="node0" presStyleIdx="0" presStyleCnt="3"/>
      <dgm:spPr/>
    </dgm:pt>
    <dgm:pt modelId="{4FA46DA3-D1D0-41FB-B626-1EC1513C143F}" type="pres">
      <dgm:prSet presAssocID="{EAB12746-F873-4962-9F0C-7F6E88CC0474}" presName="text" presStyleLbl="fgAcc0" presStyleIdx="0" presStyleCnt="3">
        <dgm:presLayoutVars>
          <dgm:chPref val="3"/>
        </dgm:presLayoutVars>
      </dgm:prSet>
      <dgm:spPr/>
    </dgm:pt>
    <dgm:pt modelId="{83B05CA5-4B20-4C41-A79A-AFDEADF0E939}" type="pres">
      <dgm:prSet presAssocID="{EAB12746-F873-4962-9F0C-7F6E88CC0474}" presName="hierChild2" presStyleCnt="0"/>
      <dgm:spPr/>
    </dgm:pt>
    <dgm:pt modelId="{220AA10A-E96C-4C8B-9A04-245A6FA42094}" type="pres">
      <dgm:prSet presAssocID="{78E17D8E-D7B9-4A21-83E4-2557166CFBF6}" presName="hierRoot1" presStyleCnt="0"/>
      <dgm:spPr/>
    </dgm:pt>
    <dgm:pt modelId="{155991E2-BE9D-49D2-A4FF-EA0ACD75FE3E}" type="pres">
      <dgm:prSet presAssocID="{78E17D8E-D7B9-4A21-83E4-2557166CFBF6}" presName="composite" presStyleCnt="0"/>
      <dgm:spPr/>
    </dgm:pt>
    <dgm:pt modelId="{EA2F1216-07D4-4F93-8A5B-04AD8F6D9067}" type="pres">
      <dgm:prSet presAssocID="{78E17D8E-D7B9-4A21-83E4-2557166CFBF6}" presName="background" presStyleLbl="node0" presStyleIdx="1" presStyleCnt="3"/>
      <dgm:spPr/>
    </dgm:pt>
    <dgm:pt modelId="{685AA8A2-D7E6-4B88-9524-5E5819453C13}" type="pres">
      <dgm:prSet presAssocID="{78E17D8E-D7B9-4A21-83E4-2557166CFBF6}" presName="text" presStyleLbl="fgAcc0" presStyleIdx="1" presStyleCnt="3">
        <dgm:presLayoutVars>
          <dgm:chPref val="3"/>
        </dgm:presLayoutVars>
      </dgm:prSet>
      <dgm:spPr/>
    </dgm:pt>
    <dgm:pt modelId="{30AE3BCD-6AB3-4B72-A861-C06690613D63}" type="pres">
      <dgm:prSet presAssocID="{78E17D8E-D7B9-4A21-83E4-2557166CFBF6}" presName="hierChild2" presStyleCnt="0"/>
      <dgm:spPr/>
    </dgm:pt>
    <dgm:pt modelId="{B731157D-64E1-466E-B919-7F6EB8527633}" type="pres">
      <dgm:prSet presAssocID="{F8BC7EFF-7BE9-4441-BB67-2DF35F0AB131}" presName="hierRoot1" presStyleCnt="0"/>
      <dgm:spPr/>
    </dgm:pt>
    <dgm:pt modelId="{E1F9A6C3-54E9-4BC2-A984-56867490C4E8}" type="pres">
      <dgm:prSet presAssocID="{F8BC7EFF-7BE9-4441-BB67-2DF35F0AB131}" presName="composite" presStyleCnt="0"/>
      <dgm:spPr/>
    </dgm:pt>
    <dgm:pt modelId="{2E2D0C89-6A8A-4D1C-97EE-AA733CB4616F}" type="pres">
      <dgm:prSet presAssocID="{F8BC7EFF-7BE9-4441-BB67-2DF35F0AB131}" presName="background" presStyleLbl="node0" presStyleIdx="2" presStyleCnt="3"/>
      <dgm:spPr/>
    </dgm:pt>
    <dgm:pt modelId="{8E0D4F4C-0EF1-4D0B-A76E-89D3D908FDDA}" type="pres">
      <dgm:prSet presAssocID="{F8BC7EFF-7BE9-4441-BB67-2DF35F0AB131}" presName="text" presStyleLbl="fgAcc0" presStyleIdx="2" presStyleCnt="3">
        <dgm:presLayoutVars>
          <dgm:chPref val="3"/>
        </dgm:presLayoutVars>
      </dgm:prSet>
      <dgm:spPr/>
    </dgm:pt>
    <dgm:pt modelId="{BE09CC36-EA94-4A96-88B0-390642BD4AE5}" type="pres">
      <dgm:prSet presAssocID="{F8BC7EFF-7BE9-4441-BB67-2DF35F0AB131}" presName="hierChild2" presStyleCnt="0"/>
      <dgm:spPr/>
    </dgm:pt>
  </dgm:ptLst>
  <dgm:cxnLst>
    <dgm:cxn modelId="{4C1DEB28-9EA5-4823-9CA4-22FFA21A6BDC}" srcId="{F31A5524-650A-48B4-8620-AC428FEE2309}" destId="{F8BC7EFF-7BE9-4441-BB67-2DF35F0AB131}" srcOrd="2" destOrd="0" parTransId="{9A0C1789-8374-4AEE-986E-E69FDAB07AF3}" sibTransId="{07BED8C1-6093-4336-AC43-8D4BB6371B9A}"/>
    <dgm:cxn modelId="{B6EA452D-8482-489E-A215-2344B51092E6}" srcId="{F31A5524-650A-48B4-8620-AC428FEE2309}" destId="{EAB12746-F873-4962-9F0C-7F6E88CC0474}" srcOrd="0" destOrd="0" parTransId="{9303DEE9-07DB-4377-8D32-55FEB0F00F3A}" sibTransId="{F89BAF69-B804-486B-B8C9-6639BB5941D8}"/>
    <dgm:cxn modelId="{89318F3B-319B-4DDD-B568-737243258A33}" type="presOf" srcId="{F8BC7EFF-7BE9-4441-BB67-2DF35F0AB131}" destId="{8E0D4F4C-0EF1-4D0B-A76E-89D3D908FDDA}" srcOrd="0" destOrd="0" presId="urn:microsoft.com/office/officeart/2005/8/layout/hierarchy1"/>
    <dgm:cxn modelId="{6629886B-C979-4252-848D-E7EC495A18D7}" type="presOf" srcId="{F31A5524-650A-48B4-8620-AC428FEE2309}" destId="{50494940-4CE9-4215-8AE1-03C9D28F312D}" srcOrd="0" destOrd="0" presId="urn:microsoft.com/office/officeart/2005/8/layout/hierarchy1"/>
    <dgm:cxn modelId="{CC88D6BD-CE42-4747-B607-3E5C07B970E1}" type="presOf" srcId="{78E17D8E-D7B9-4A21-83E4-2557166CFBF6}" destId="{685AA8A2-D7E6-4B88-9524-5E5819453C13}" srcOrd="0" destOrd="0" presId="urn:microsoft.com/office/officeart/2005/8/layout/hierarchy1"/>
    <dgm:cxn modelId="{5206B0D0-63EC-4CED-9F02-78CD8A40C6B4}" srcId="{F31A5524-650A-48B4-8620-AC428FEE2309}" destId="{78E17D8E-D7B9-4A21-83E4-2557166CFBF6}" srcOrd="1" destOrd="0" parTransId="{386563E0-4006-4406-8775-7CF1CF4D3A2F}" sibTransId="{F47347DC-493C-4C62-BB6B-88737B051FD6}"/>
    <dgm:cxn modelId="{EE56A2D3-E77B-4FB9-970F-3776DBF4044D}" type="presOf" srcId="{EAB12746-F873-4962-9F0C-7F6E88CC0474}" destId="{4FA46DA3-D1D0-41FB-B626-1EC1513C143F}" srcOrd="0" destOrd="0" presId="urn:microsoft.com/office/officeart/2005/8/layout/hierarchy1"/>
    <dgm:cxn modelId="{B66FBEEB-A34C-4706-AD9A-61A9294CF541}" type="presParOf" srcId="{50494940-4CE9-4215-8AE1-03C9D28F312D}" destId="{D168B00B-AE0D-4596-BA68-ACC63460BA09}" srcOrd="0" destOrd="0" presId="urn:microsoft.com/office/officeart/2005/8/layout/hierarchy1"/>
    <dgm:cxn modelId="{F3A65C50-821A-4C28-A5DC-6B0A4E36A568}" type="presParOf" srcId="{D168B00B-AE0D-4596-BA68-ACC63460BA09}" destId="{EB2AF078-9725-4DFA-A027-C21608B95A93}" srcOrd="0" destOrd="0" presId="urn:microsoft.com/office/officeart/2005/8/layout/hierarchy1"/>
    <dgm:cxn modelId="{B3D090B9-B7BC-46E1-AFE9-369768389CE0}" type="presParOf" srcId="{EB2AF078-9725-4DFA-A027-C21608B95A93}" destId="{A897BA18-E194-40E0-AF7A-7101D3E45C1A}" srcOrd="0" destOrd="0" presId="urn:microsoft.com/office/officeart/2005/8/layout/hierarchy1"/>
    <dgm:cxn modelId="{4D757B6D-F870-4D67-94CE-60986A23AB0F}" type="presParOf" srcId="{EB2AF078-9725-4DFA-A027-C21608B95A93}" destId="{4FA46DA3-D1D0-41FB-B626-1EC1513C143F}" srcOrd="1" destOrd="0" presId="urn:microsoft.com/office/officeart/2005/8/layout/hierarchy1"/>
    <dgm:cxn modelId="{7FB17969-AB74-4EBF-9BD0-0B93C672FE7D}" type="presParOf" srcId="{D168B00B-AE0D-4596-BA68-ACC63460BA09}" destId="{83B05CA5-4B20-4C41-A79A-AFDEADF0E939}" srcOrd="1" destOrd="0" presId="urn:microsoft.com/office/officeart/2005/8/layout/hierarchy1"/>
    <dgm:cxn modelId="{9F414DDA-12A0-4E33-95D6-20B6F6D9670E}" type="presParOf" srcId="{50494940-4CE9-4215-8AE1-03C9D28F312D}" destId="{220AA10A-E96C-4C8B-9A04-245A6FA42094}" srcOrd="1" destOrd="0" presId="urn:microsoft.com/office/officeart/2005/8/layout/hierarchy1"/>
    <dgm:cxn modelId="{4729CAFE-5130-44E5-83E4-E2466E310822}" type="presParOf" srcId="{220AA10A-E96C-4C8B-9A04-245A6FA42094}" destId="{155991E2-BE9D-49D2-A4FF-EA0ACD75FE3E}" srcOrd="0" destOrd="0" presId="urn:microsoft.com/office/officeart/2005/8/layout/hierarchy1"/>
    <dgm:cxn modelId="{B9DF0221-80B2-4F3E-810D-49D99366EE13}" type="presParOf" srcId="{155991E2-BE9D-49D2-A4FF-EA0ACD75FE3E}" destId="{EA2F1216-07D4-4F93-8A5B-04AD8F6D9067}" srcOrd="0" destOrd="0" presId="urn:microsoft.com/office/officeart/2005/8/layout/hierarchy1"/>
    <dgm:cxn modelId="{80E215D9-37AE-458B-AD2C-8B7BA60C6980}" type="presParOf" srcId="{155991E2-BE9D-49D2-A4FF-EA0ACD75FE3E}" destId="{685AA8A2-D7E6-4B88-9524-5E5819453C13}" srcOrd="1" destOrd="0" presId="urn:microsoft.com/office/officeart/2005/8/layout/hierarchy1"/>
    <dgm:cxn modelId="{780D6894-2463-46E0-A3EE-13777FF9C03A}" type="presParOf" srcId="{220AA10A-E96C-4C8B-9A04-245A6FA42094}" destId="{30AE3BCD-6AB3-4B72-A861-C06690613D63}" srcOrd="1" destOrd="0" presId="urn:microsoft.com/office/officeart/2005/8/layout/hierarchy1"/>
    <dgm:cxn modelId="{D623BCC9-E9FB-44B4-82EA-D3D892BEB448}" type="presParOf" srcId="{50494940-4CE9-4215-8AE1-03C9D28F312D}" destId="{B731157D-64E1-466E-B919-7F6EB8527633}" srcOrd="2" destOrd="0" presId="urn:microsoft.com/office/officeart/2005/8/layout/hierarchy1"/>
    <dgm:cxn modelId="{D9F32B87-4254-4B05-9733-D81FDF1B5AE1}" type="presParOf" srcId="{B731157D-64E1-466E-B919-7F6EB8527633}" destId="{E1F9A6C3-54E9-4BC2-A984-56867490C4E8}" srcOrd="0" destOrd="0" presId="urn:microsoft.com/office/officeart/2005/8/layout/hierarchy1"/>
    <dgm:cxn modelId="{0214AB8E-D40E-46F0-AB69-8A1F46321883}" type="presParOf" srcId="{E1F9A6C3-54E9-4BC2-A984-56867490C4E8}" destId="{2E2D0C89-6A8A-4D1C-97EE-AA733CB4616F}" srcOrd="0" destOrd="0" presId="urn:microsoft.com/office/officeart/2005/8/layout/hierarchy1"/>
    <dgm:cxn modelId="{F6112101-A967-46CE-9579-5D18967EF264}" type="presParOf" srcId="{E1F9A6C3-54E9-4BC2-A984-56867490C4E8}" destId="{8E0D4F4C-0EF1-4D0B-A76E-89D3D908FDDA}" srcOrd="1" destOrd="0" presId="urn:microsoft.com/office/officeart/2005/8/layout/hierarchy1"/>
    <dgm:cxn modelId="{2D15C20D-ED52-48A0-AC5B-DF17DFF058A4}" type="presParOf" srcId="{B731157D-64E1-466E-B919-7F6EB8527633}" destId="{BE09CC36-EA94-4A96-88B0-390642BD4AE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1206D7-3776-46C2-BEFB-198A2C9F932F}" type="doc">
      <dgm:prSet loTypeId="urn:microsoft.com/office/officeart/2008/layout/LinedList" loCatId="list" qsTypeId="urn:microsoft.com/office/officeart/2005/8/quickstyle/simple4" qsCatId="simple" csTypeId="urn:microsoft.com/office/officeart/2005/8/colors/colorful5" csCatId="colorful"/>
      <dgm:spPr/>
      <dgm:t>
        <a:bodyPr/>
        <a:lstStyle/>
        <a:p>
          <a:endParaRPr lang="en-US"/>
        </a:p>
      </dgm:t>
    </dgm:pt>
    <dgm:pt modelId="{2D2B45AF-CE76-4D55-9C7F-B6CFB71CCD93}">
      <dgm:prSet/>
      <dgm:spPr/>
      <dgm:t>
        <a:bodyPr/>
        <a:lstStyle/>
        <a:p>
          <a:r>
            <a:rPr kumimoji="1" lang="en-US" dirty="0"/>
            <a:t>4/9</a:t>
          </a:r>
          <a:r>
            <a:rPr kumimoji="1" lang="ja-JP" dirty="0"/>
            <a:t>水曜日</a:t>
          </a:r>
          <a:r>
            <a:rPr kumimoji="1" lang="en-US" dirty="0"/>
            <a:t>13</a:t>
          </a:r>
          <a:r>
            <a:rPr kumimoji="1" lang="ja-JP" dirty="0"/>
            <a:t>：</a:t>
          </a:r>
          <a:r>
            <a:rPr kumimoji="1" lang="en-US" dirty="0"/>
            <a:t>00</a:t>
          </a:r>
          <a:r>
            <a:rPr kumimoji="1" lang="ja-JP" dirty="0"/>
            <a:t>～</a:t>
          </a:r>
          <a:r>
            <a:rPr kumimoji="1" lang="en-US" dirty="0"/>
            <a:t>17:</a:t>
          </a:r>
          <a:r>
            <a:rPr kumimoji="1" lang="ja-JP" dirty="0"/>
            <a:t>００の時間帯で、黎明会館３２０で集会を開く予定です</a:t>
          </a:r>
          <a:endParaRPr lang="en-US" dirty="0"/>
        </a:p>
      </dgm:t>
    </dgm:pt>
    <dgm:pt modelId="{FDCD9941-EF6B-4A65-8E55-3CC2CDE56CD5}" type="parTrans" cxnId="{A4E6BF83-2A8D-4168-9A6E-8D980FE46A93}">
      <dgm:prSet/>
      <dgm:spPr/>
      <dgm:t>
        <a:bodyPr/>
        <a:lstStyle/>
        <a:p>
          <a:endParaRPr lang="en-US"/>
        </a:p>
      </dgm:t>
    </dgm:pt>
    <dgm:pt modelId="{D80337AE-C315-4056-B529-C2E3874CB49C}" type="sibTrans" cxnId="{A4E6BF83-2A8D-4168-9A6E-8D980FE46A93}">
      <dgm:prSet/>
      <dgm:spPr/>
      <dgm:t>
        <a:bodyPr/>
        <a:lstStyle/>
        <a:p>
          <a:endParaRPr lang="en-US"/>
        </a:p>
      </dgm:t>
    </dgm:pt>
    <dgm:pt modelId="{6D4EB8DF-69FA-443E-BC6E-0363761FBB04}">
      <dgm:prSet/>
      <dgm:spPr/>
      <dgm:t>
        <a:bodyPr/>
        <a:lstStyle/>
        <a:p>
          <a:r>
            <a:rPr kumimoji="1" lang="ja-JP"/>
            <a:t>入会迷ってたり、相談事、質問等ありましたら是非お気軽にお越しください。</a:t>
          </a:r>
          <a:endParaRPr lang="en-US"/>
        </a:p>
      </dgm:t>
    </dgm:pt>
    <dgm:pt modelId="{4120710B-4A5B-4402-96A3-EBE795E81D6F}" type="parTrans" cxnId="{AB69E2C1-5072-49BA-8591-4AED7816F837}">
      <dgm:prSet/>
      <dgm:spPr/>
      <dgm:t>
        <a:bodyPr/>
        <a:lstStyle/>
        <a:p>
          <a:endParaRPr lang="en-US"/>
        </a:p>
      </dgm:t>
    </dgm:pt>
    <dgm:pt modelId="{D83AE82F-9DDD-4303-B952-73F08C24E10D}" type="sibTrans" cxnId="{AB69E2C1-5072-49BA-8591-4AED7816F837}">
      <dgm:prSet/>
      <dgm:spPr/>
      <dgm:t>
        <a:bodyPr/>
        <a:lstStyle/>
        <a:p>
          <a:endParaRPr lang="en-US"/>
        </a:p>
      </dgm:t>
    </dgm:pt>
    <dgm:pt modelId="{36036592-8FB1-4C3E-9D27-7D89BE72449C}" type="pres">
      <dgm:prSet presAssocID="{BB1206D7-3776-46C2-BEFB-198A2C9F932F}" presName="vert0" presStyleCnt="0">
        <dgm:presLayoutVars>
          <dgm:dir/>
          <dgm:animOne val="branch"/>
          <dgm:animLvl val="lvl"/>
        </dgm:presLayoutVars>
      </dgm:prSet>
      <dgm:spPr/>
    </dgm:pt>
    <dgm:pt modelId="{3357E9AD-4E64-435C-9730-57729C04E1C9}" type="pres">
      <dgm:prSet presAssocID="{2D2B45AF-CE76-4D55-9C7F-B6CFB71CCD93}" presName="thickLine" presStyleLbl="alignNode1" presStyleIdx="0" presStyleCnt="2"/>
      <dgm:spPr/>
    </dgm:pt>
    <dgm:pt modelId="{C2AD30B8-E321-4308-B504-269C66E4C71F}" type="pres">
      <dgm:prSet presAssocID="{2D2B45AF-CE76-4D55-9C7F-B6CFB71CCD93}" presName="horz1" presStyleCnt="0"/>
      <dgm:spPr/>
    </dgm:pt>
    <dgm:pt modelId="{8E8694DA-E9FB-4D2E-91C1-B5342A747902}" type="pres">
      <dgm:prSet presAssocID="{2D2B45AF-CE76-4D55-9C7F-B6CFB71CCD93}" presName="tx1" presStyleLbl="revTx" presStyleIdx="0" presStyleCnt="2"/>
      <dgm:spPr/>
    </dgm:pt>
    <dgm:pt modelId="{61FAF9CD-4CDF-456F-A38B-2CC4062E1AB5}" type="pres">
      <dgm:prSet presAssocID="{2D2B45AF-CE76-4D55-9C7F-B6CFB71CCD93}" presName="vert1" presStyleCnt="0"/>
      <dgm:spPr/>
    </dgm:pt>
    <dgm:pt modelId="{5282AEFE-F182-4D8F-ACEC-6ECD14739F34}" type="pres">
      <dgm:prSet presAssocID="{6D4EB8DF-69FA-443E-BC6E-0363761FBB04}" presName="thickLine" presStyleLbl="alignNode1" presStyleIdx="1" presStyleCnt="2"/>
      <dgm:spPr/>
    </dgm:pt>
    <dgm:pt modelId="{D34FE8EB-3ADE-4E9F-B49E-AC4D3AA7C58D}" type="pres">
      <dgm:prSet presAssocID="{6D4EB8DF-69FA-443E-BC6E-0363761FBB04}" presName="horz1" presStyleCnt="0"/>
      <dgm:spPr/>
    </dgm:pt>
    <dgm:pt modelId="{9D3A4A53-B44E-450D-846B-C911E60B9F8C}" type="pres">
      <dgm:prSet presAssocID="{6D4EB8DF-69FA-443E-BC6E-0363761FBB04}" presName="tx1" presStyleLbl="revTx" presStyleIdx="1" presStyleCnt="2"/>
      <dgm:spPr/>
    </dgm:pt>
    <dgm:pt modelId="{84A4C002-002D-4A00-BFAB-3971C3E84EDC}" type="pres">
      <dgm:prSet presAssocID="{6D4EB8DF-69FA-443E-BC6E-0363761FBB04}" presName="vert1" presStyleCnt="0"/>
      <dgm:spPr/>
    </dgm:pt>
  </dgm:ptLst>
  <dgm:cxnLst>
    <dgm:cxn modelId="{1C68FE2B-7196-4A35-BBB1-3F0ED6762D96}" type="presOf" srcId="{BB1206D7-3776-46C2-BEFB-198A2C9F932F}" destId="{36036592-8FB1-4C3E-9D27-7D89BE72449C}" srcOrd="0" destOrd="0" presId="urn:microsoft.com/office/officeart/2008/layout/LinedList"/>
    <dgm:cxn modelId="{A4E6BF83-2A8D-4168-9A6E-8D980FE46A93}" srcId="{BB1206D7-3776-46C2-BEFB-198A2C9F932F}" destId="{2D2B45AF-CE76-4D55-9C7F-B6CFB71CCD93}" srcOrd="0" destOrd="0" parTransId="{FDCD9941-EF6B-4A65-8E55-3CC2CDE56CD5}" sibTransId="{D80337AE-C315-4056-B529-C2E3874CB49C}"/>
    <dgm:cxn modelId="{73129593-560E-4790-B9F6-CD613D69FE3A}" type="presOf" srcId="{2D2B45AF-CE76-4D55-9C7F-B6CFB71CCD93}" destId="{8E8694DA-E9FB-4D2E-91C1-B5342A747902}" srcOrd="0" destOrd="0" presId="urn:microsoft.com/office/officeart/2008/layout/LinedList"/>
    <dgm:cxn modelId="{AB69E2C1-5072-49BA-8591-4AED7816F837}" srcId="{BB1206D7-3776-46C2-BEFB-198A2C9F932F}" destId="{6D4EB8DF-69FA-443E-BC6E-0363761FBB04}" srcOrd="1" destOrd="0" parTransId="{4120710B-4A5B-4402-96A3-EBE795E81D6F}" sibTransId="{D83AE82F-9DDD-4303-B952-73F08C24E10D}"/>
    <dgm:cxn modelId="{B8EBC4C3-7478-4AEB-B60C-2CE64643BB0D}" type="presOf" srcId="{6D4EB8DF-69FA-443E-BC6E-0363761FBB04}" destId="{9D3A4A53-B44E-450D-846B-C911E60B9F8C}" srcOrd="0" destOrd="0" presId="urn:microsoft.com/office/officeart/2008/layout/LinedList"/>
    <dgm:cxn modelId="{91766AD6-604A-4D08-BD67-CD93A09FDBCD}" type="presParOf" srcId="{36036592-8FB1-4C3E-9D27-7D89BE72449C}" destId="{3357E9AD-4E64-435C-9730-57729C04E1C9}" srcOrd="0" destOrd="0" presId="urn:microsoft.com/office/officeart/2008/layout/LinedList"/>
    <dgm:cxn modelId="{EA626EA6-0D11-4F69-BDCE-2B984D1A9D25}" type="presParOf" srcId="{36036592-8FB1-4C3E-9D27-7D89BE72449C}" destId="{C2AD30B8-E321-4308-B504-269C66E4C71F}" srcOrd="1" destOrd="0" presId="urn:microsoft.com/office/officeart/2008/layout/LinedList"/>
    <dgm:cxn modelId="{E10C2E59-5FB6-4316-8231-80CFB37F0217}" type="presParOf" srcId="{C2AD30B8-E321-4308-B504-269C66E4C71F}" destId="{8E8694DA-E9FB-4D2E-91C1-B5342A747902}" srcOrd="0" destOrd="0" presId="urn:microsoft.com/office/officeart/2008/layout/LinedList"/>
    <dgm:cxn modelId="{8D78C283-92F6-4F4B-85AD-D96BC4934380}" type="presParOf" srcId="{C2AD30B8-E321-4308-B504-269C66E4C71F}" destId="{61FAF9CD-4CDF-456F-A38B-2CC4062E1AB5}" srcOrd="1" destOrd="0" presId="urn:microsoft.com/office/officeart/2008/layout/LinedList"/>
    <dgm:cxn modelId="{B34982DB-A0BA-419A-875B-8982312F058C}" type="presParOf" srcId="{36036592-8FB1-4C3E-9D27-7D89BE72449C}" destId="{5282AEFE-F182-4D8F-ACEC-6ECD14739F34}" srcOrd="2" destOrd="0" presId="urn:microsoft.com/office/officeart/2008/layout/LinedList"/>
    <dgm:cxn modelId="{A10FFA31-7241-44BC-ABE6-7643B3C75193}" type="presParOf" srcId="{36036592-8FB1-4C3E-9D27-7D89BE72449C}" destId="{D34FE8EB-3ADE-4E9F-B49E-AC4D3AA7C58D}" srcOrd="3" destOrd="0" presId="urn:microsoft.com/office/officeart/2008/layout/LinedList"/>
    <dgm:cxn modelId="{AA4E3071-6A30-4F80-B745-AA5CC6A40B75}" type="presParOf" srcId="{D34FE8EB-3ADE-4E9F-B49E-AC4D3AA7C58D}" destId="{9D3A4A53-B44E-450D-846B-C911E60B9F8C}" srcOrd="0" destOrd="0" presId="urn:microsoft.com/office/officeart/2008/layout/LinedList"/>
    <dgm:cxn modelId="{241DEBEC-4D2C-4DC2-855B-95B9835C66C8}" type="presParOf" srcId="{D34FE8EB-3ADE-4E9F-B49E-AC4D3AA7C58D}" destId="{84A4C002-002D-4A00-BFAB-3971C3E84ED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9D039-C915-4DF8-8F1F-57934D2BB776}">
      <dsp:nvSpPr>
        <dsp:cNvPr id="0" name=""/>
        <dsp:cNvSpPr/>
      </dsp:nvSpPr>
      <dsp:spPr>
        <a:xfrm>
          <a:off x="0" y="2495"/>
          <a:ext cx="721641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EDB4BA-87E8-4126-A5AB-6B0D50CFA7E1}">
      <dsp:nvSpPr>
        <dsp:cNvPr id="0" name=""/>
        <dsp:cNvSpPr/>
      </dsp:nvSpPr>
      <dsp:spPr>
        <a:xfrm>
          <a:off x="0" y="2495"/>
          <a:ext cx="7216416" cy="1702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220" tIns="236220" rIns="236220" bIns="236220" numCol="1" spcCol="1270" anchor="t" anchorCtr="0">
          <a:noAutofit/>
        </a:bodyPr>
        <a:lstStyle/>
        <a:p>
          <a:pPr marL="0" lvl="0" indent="0" algn="l" defTabSz="2755900">
            <a:lnSpc>
              <a:spcPct val="90000"/>
            </a:lnSpc>
            <a:spcBef>
              <a:spcPct val="0"/>
            </a:spcBef>
            <a:spcAft>
              <a:spcPct val="35000"/>
            </a:spcAft>
            <a:buNone/>
          </a:pPr>
          <a:r>
            <a:rPr kumimoji="1" lang="ja-JP" sz="6200" kern="1200"/>
            <a:t>活動内容</a:t>
          </a:r>
          <a:endParaRPr lang="en-US" sz="6200" kern="1200"/>
        </a:p>
      </dsp:txBody>
      <dsp:txXfrm>
        <a:off x="0" y="2495"/>
        <a:ext cx="7216416" cy="1702089"/>
      </dsp:txXfrm>
    </dsp:sp>
    <dsp:sp modelId="{B424B1FF-DF5E-4F30-B7E2-7613598B7F3E}">
      <dsp:nvSpPr>
        <dsp:cNvPr id="0" name=""/>
        <dsp:cNvSpPr/>
      </dsp:nvSpPr>
      <dsp:spPr>
        <a:xfrm>
          <a:off x="0" y="1704585"/>
          <a:ext cx="7216416" cy="0"/>
        </a:xfrm>
        <a:prstGeom prst="line">
          <a:avLst/>
        </a:prstGeom>
        <a:solidFill>
          <a:schemeClr val="accent2">
            <a:hueOff val="3536049"/>
            <a:satOff val="-13319"/>
            <a:lumOff val="11176"/>
            <a:alphaOff val="0"/>
          </a:schemeClr>
        </a:solidFill>
        <a:ln w="12700" cap="flat" cmpd="sng" algn="ctr">
          <a:solidFill>
            <a:schemeClr val="accent2">
              <a:hueOff val="3536049"/>
              <a:satOff val="-13319"/>
              <a:lumOff val="111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6122D0-4AFC-4402-8CEB-4599D4ABAEE5}">
      <dsp:nvSpPr>
        <dsp:cNvPr id="0" name=""/>
        <dsp:cNvSpPr/>
      </dsp:nvSpPr>
      <dsp:spPr>
        <a:xfrm>
          <a:off x="0" y="1704585"/>
          <a:ext cx="7216416" cy="1702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220" tIns="236220" rIns="236220" bIns="236220" numCol="1" spcCol="1270" anchor="t" anchorCtr="0">
          <a:noAutofit/>
        </a:bodyPr>
        <a:lstStyle/>
        <a:p>
          <a:pPr marL="0" lvl="0" indent="0" algn="l" defTabSz="2755900">
            <a:lnSpc>
              <a:spcPct val="90000"/>
            </a:lnSpc>
            <a:spcBef>
              <a:spcPct val="0"/>
            </a:spcBef>
            <a:spcAft>
              <a:spcPct val="35000"/>
            </a:spcAft>
            <a:buNone/>
          </a:pPr>
          <a:r>
            <a:rPr kumimoji="1" lang="ja-JP" sz="6200" kern="1200"/>
            <a:t>活動時間</a:t>
          </a:r>
          <a:endParaRPr lang="en-US" sz="6200" kern="1200"/>
        </a:p>
      </dsp:txBody>
      <dsp:txXfrm>
        <a:off x="0" y="1704585"/>
        <a:ext cx="7216416" cy="1702089"/>
      </dsp:txXfrm>
    </dsp:sp>
    <dsp:sp modelId="{4946D0D1-B640-4024-8D74-7FA996700ABB}">
      <dsp:nvSpPr>
        <dsp:cNvPr id="0" name=""/>
        <dsp:cNvSpPr/>
      </dsp:nvSpPr>
      <dsp:spPr>
        <a:xfrm>
          <a:off x="0" y="3406674"/>
          <a:ext cx="7216416" cy="0"/>
        </a:xfrm>
        <a:prstGeom prst="line">
          <a:avLst/>
        </a:prstGeom>
        <a:solidFill>
          <a:schemeClr val="accent2">
            <a:hueOff val="7072097"/>
            <a:satOff val="-26638"/>
            <a:lumOff val="22353"/>
            <a:alphaOff val="0"/>
          </a:schemeClr>
        </a:solidFill>
        <a:ln w="12700" cap="flat" cmpd="sng" algn="ctr">
          <a:solidFill>
            <a:schemeClr val="accent2">
              <a:hueOff val="7072097"/>
              <a:satOff val="-26638"/>
              <a:lumOff val="2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7898CD-14B3-426C-AB68-26181619873B}">
      <dsp:nvSpPr>
        <dsp:cNvPr id="0" name=""/>
        <dsp:cNvSpPr/>
      </dsp:nvSpPr>
      <dsp:spPr>
        <a:xfrm>
          <a:off x="0" y="3406674"/>
          <a:ext cx="7216416" cy="1702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220" tIns="236220" rIns="236220" bIns="236220" numCol="1" spcCol="1270" anchor="t" anchorCtr="0">
          <a:noAutofit/>
        </a:bodyPr>
        <a:lstStyle/>
        <a:p>
          <a:pPr marL="0" lvl="0" indent="0" algn="l" defTabSz="2755900">
            <a:lnSpc>
              <a:spcPct val="90000"/>
            </a:lnSpc>
            <a:spcBef>
              <a:spcPct val="0"/>
            </a:spcBef>
            <a:spcAft>
              <a:spcPct val="35000"/>
            </a:spcAft>
            <a:buNone/>
          </a:pPr>
          <a:r>
            <a:rPr kumimoji="1" lang="ja-JP" sz="6200" kern="1200"/>
            <a:t>入会方法</a:t>
          </a:r>
          <a:endParaRPr lang="en-US" sz="6200" kern="1200"/>
        </a:p>
      </dsp:txBody>
      <dsp:txXfrm>
        <a:off x="0" y="3406674"/>
        <a:ext cx="7216416" cy="17020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E0C48-97B2-4949-A1D9-42733ECFB939}">
      <dsp:nvSpPr>
        <dsp:cNvPr id="0" name=""/>
        <dsp:cNvSpPr/>
      </dsp:nvSpPr>
      <dsp:spPr>
        <a:xfrm>
          <a:off x="793" y="1029419"/>
          <a:ext cx="2785809" cy="176898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57352C-5829-43ED-ADD3-F46EECF328E3}">
      <dsp:nvSpPr>
        <dsp:cNvPr id="0" name=""/>
        <dsp:cNvSpPr/>
      </dsp:nvSpPr>
      <dsp:spPr>
        <a:xfrm>
          <a:off x="310328" y="1323476"/>
          <a:ext cx="2785809" cy="176898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kumimoji="1" lang="ja-JP" sz="3500" kern="1200" dirty="0"/>
            <a:t>会誌の制作</a:t>
          </a:r>
          <a:endParaRPr lang="en-US" sz="3500" kern="1200" dirty="0"/>
        </a:p>
      </dsp:txBody>
      <dsp:txXfrm>
        <a:off x="362140" y="1375288"/>
        <a:ext cx="2682185" cy="1665365"/>
      </dsp:txXfrm>
    </dsp:sp>
    <dsp:sp modelId="{793FA8B4-5C5C-43FE-BB36-ADA86E4F7B7A}">
      <dsp:nvSpPr>
        <dsp:cNvPr id="0" name=""/>
        <dsp:cNvSpPr/>
      </dsp:nvSpPr>
      <dsp:spPr>
        <a:xfrm>
          <a:off x="3405672" y="1029419"/>
          <a:ext cx="2785809" cy="176898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57C577-B876-4E64-82CF-E6C09456C637}">
      <dsp:nvSpPr>
        <dsp:cNvPr id="0" name=""/>
        <dsp:cNvSpPr/>
      </dsp:nvSpPr>
      <dsp:spPr>
        <a:xfrm>
          <a:off x="3715206" y="1323476"/>
          <a:ext cx="2785809" cy="176898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kumimoji="1" lang="ja-JP" sz="3500" kern="1200"/>
            <a:t>アニメーション制作</a:t>
          </a:r>
          <a:endParaRPr lang="en-US" sz="3500" kern="1200"/>
        </a:p>
      </dsp:txBody>
      <dsp:txXfrm>
        <a:off x="3767018" y="1375288"/>
        <a:ext cx="2682185" cy="16653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F0942-E9A2-4598-99C2-481AFDE11973}">
      <dsp:nvSpPr>
        <dsp:cNvPr id="0" name=""/>
        <dsp:cNvSpPr/>
      </dsp:nvSpPr>
      <dsp:spPr>
        <a:xfrm>
          <a:off x="0" y="37473"/>
          <a:ext cx="6034187" cy="11255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kumimoji="1" lang="ja-JP" sz="3700" kern="1200" dirty="0"/>
            <a:t>アニメレビュー</a:t>
          </a:r>
          <a:endParaRPr lang="en-US" sz="3700" kern="1200" dirty="0"/>
        </a:p>
      </dsp:txBody>
      <dsp:txXfrm>
        <a:off x="54944" y="92417"/>
        <a:ext cx="5924299" cy="1015652"/>
      </dsp:txXfrm>
    </dsp:sp>
    <dsp:sp modelId="{5338AB67-5E2B-49C1-BE58-B8959F03C50D}">
      <dsp:nvSpPr>
        <dsp:cNvPr id="0" name=""/>
        <dsp:cNvSpPr/>
      </dsp:nvSpPr>
      <dsp:spPr>
        <a:xfrm>
          <a:off x="0" y="1269573"/>
          <a:ext cx="6034187" cy="1125540"/>
        </a:xfrm>
        <a:prstGeom prst="roundRect">
          <a:avLst/>
        </a:prstGeom>
        <a:solidFill>
          <a:schemeClr val="accent2">
            <a:hueOff val="3536049"/>
            <a:satOff val="-13319"/>
            <a:lumOff val="1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kumimoji="1" lang="ja-JP" sz="3700" kern="1200" dirty="0"/>
            <a:t>座談会</a:t>
          </a:r>
          <a:endParaRPr lang="en-US" sz="3700" kern="1200" dirty="0"/>
        </a:p>
      </dsp:txBody>
      <dsp:txXfrm>
        <a:off x="54944" y="1324517"/>
        <a:ext cx="5924299" cy="1015652"/>
      </dsp:txXfrm>
    </dsp:sp>
    <dsp:sp modelId="{C83F06D1-14B1-4C82-B31B-39DAAF5FA051}">
      <dsp:nvSpPr>
        <dsp:cNvPr id="0" name=""/>
        <dsp:cNvSpPr/>
      </dsp:nvSpPr>
      <dsp:spPr>
        <a:xfrm>
          <a:off x="0" y="2501673"/>
          <a:ext cx="6034187" cy="1125540"/>
        </a:xfrm>
        <a:prstGeom prst="roundRect">
          <a:avLst/>
        </a:prstGeom>
        <a:solidFill>
          <a:schemeClr val="accent2">
            <a:hueOff val="7072097"/>
            <a:satOff val="-26638"/>
            <a:lumOff val="2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kumimoji="1" lang="ja-JP" sz="3700" kern="1200" dirty="0"/>
            <a:t>個人企画</a:t>
          </a:r>
          <a:endParaRPr lang="en-US" sz="3700" kern="1200" dirty="0"/>
        </a:p>
      </dsp:txBody>
      <dsp:txXfrm>
        <a:off x="54944" y="2556617"/>
        <a:ext cx="5924299" cy="10156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7BA18-E194-40E0-AF7A-7101D3E45C1A}">
      <dsp:nvSpPr>
        <dsp:cNvPr id="0" name=""/>
        <dsp:cNvSpPr/>
      </dsp:nvSpPr>
      <dsp:spPr>
        <a:xfrm>
          <a:off x="0" y="1383839"/>
          <a:ext cx="1828634" cy="1161182"/>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FA46DA3-D1D0-41FB-B626-1EC1513C143F}">
      <dsp:nvSpPr>
        <dsp:cNvPr id="0" name=""/>
        <dsp:cNvSpPr/>
      </dsp:nvSpPr>
      <dsp:spPr>
        <a:xfrm>
          <a:off x="203181" y="1576862"/>
          <a:ext cx="1828634" cy="1161182"/>
        </a:xfrm>
        <a:prstGeom prst="roundRect">
          <a:avLst>
            <a:gd name="adj" fmla="val 10000"/>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kumimoji="1" lang="ja-JP" sz="3800" kern="1200" dirty="0"/>
            <a:t>作画班</a:t>
          </a:r>
          <a:endParaRPr lang="en-US" sz="3800" kern="1200" dirty="0"/>
        </a:p>
      </dsp:txBody>
      <dsp:txXfrm>
        <a:off x="237191" y="1610872"/>
        <a:ext cx="1760614" cy="1093162"/>
      </dsp:txXfrm>
    </dsp:sp>
    <dsp:sp modelId="{EA2F1216-07D4-4F93-8A5B-04AD8F6D9067}">
      <dsp:nvSpPr>
        <dsp:cNvPr id="0" name=""/>
        <dsp:cNvSpPr/>
      </dsp:nvSpPr>
      <dsp:spPr>
        <a:xfrm>
          <a:off x="2234997" y="1383839"/>
          <a:ext cx="1828634" cy="1161182"/>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85AA8A2-D7E6-4B88-9524-5E5819453C13}">
      <dsp:nvSpPr>
        <dsp:cNvPr id="0" name=""/>
        <dsp:cNvSpPr/>
      </dsp:nvSpPr>
      <dsp:spPr>
        <a:xfrm>
          <a:off x="2438178" y="1576862"/>
          <a:ext cx="1828634" cy="1161182"/>
        </a:xfrm>
        <a:prstGeom prst="roundRect">
          <a:avLst>
            <a:gd name="adj" fmla="val 10000"/>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kumimoji="1" lang="ja-JP" sz="3800" kern="1200"/>
            <a:t>編集班</a:t>
          </a:r>
          <a:endParaRPr lang="en-US" sz="3800" kern="1200"/>
        </a:p>
      </dsp:txBody>
      <dsp:txXfrm>
        <a:off x="2472188" y="1610872"/>
        <a:ext cx="1760614" cy="1093162"/>
      </dsp:txXfrm>
    </dsp:sp>
    <dsp:sp modelId="{2E2D0C89-6A8A-4D1C-97EE-AA733CB4616F}">
      <dsp:nvSpPr>
        <dsp:cNvPr id="0" name=""/>
        <dsp:cNvSpPr/>
      </dsp:nvSpPr>
      <dsp:spPr>
        <a:xfrm>
          <a:off x="4469994" y="1383839"/>
          <a:ext cx="1828634" cy="1161182"/>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E0D4F4C-0EF1-4D0B-A76E-89D3D908FDDA}">
      <dsp:nvSpPr>
        <dsp:cNvPr id="0" name=""/>
        <dsp:cNvSpPr/>
      </dsp:nvSpPr>
      <dsp:spPr>
        <a:xfrm>
          <a:off x="4673175" y="1576862"/>
          <a:ext cx="1828634" cy="1161182"/>
        </a:xfrm>
        <a:prstGeom prst="roundRect">
          <a:avLst>
            <a:gd name="adj" fmla="val 10000"/>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kumimoji="1" lang="ja-JP" sz="3800" kern="1200"/>
            <a:t>音響班</a:t>
          </a:r>
          <a:endParaRPr lang="en-US" sz="3800" kern="1200"/>
        </a:p>
      </dsp:txBody>
      <dsp:txXfrm>
        <a:off x="4707185" y="1610872"/>
        <a:ext cx="1760614" cy="10931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7E9AD-4E64-435C-9730-57729C04E1C9}">
      <dsp:nvSpPr>
        <dsp:cNvPr id="0" name=""/>
        <dsp:cNvSpPr/>
      </dsp:nvSpPr>
      <dsp:spPr>
        <a:xfrm>
          <a:off x="0" y="0"/>
          <a:ext cx="5852160"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E8694DA-E9FB-4D2E-91C1-B5342A747902}">
      <dsp:nvSpPr>
        <dsp:cNvPr id="0" name=""/>
        <dsp:cNvSpPr/>
      </dsp:nvSpPr>
      <dsp:spPr>
        <a:xfrm>
          <a:off x="0" y="0"/>
          <a:ext cx="5852160" cy="1832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kumimoji="1" lang="en-US" sz="2700" kern="1200" dirty="0"/>
            <a:t>4/9</a:t>
          </a:r>
          <a:r>
            <a:rPr kumimoji="1" lang="ja-JP" sz="2700" kern="1200" dirty="0"/>
            <a:t>水曜日</a:t>
          </a:r>
          <a:r>
            <a:rPr kumimoji="1" lang="en-US" sz="2700" kern="1200" dirty="0"/>
            <a:t>13</a:t>
          </a:r>
          <a:r>
            <a:rPr kumimoji="1" lang="ja-JP" sz="2700" kern="1200" dirty="0"/>
            <a:t>：</a:t>
          </a:r>
          <a:r>
            <a:rPr kumimoji="1" lang="en-US" sz="2700" kern="1200" dirty="0"/>
            <a:t>00</a:t>
          </a:r>
          <a:r>
            <a:rPr kumimoji="1" lang="ja-JP" sz="2700" kern="1200" dirty="0"/>
            <a:t>～</a:t>
          </a:r>
          <a:r>
            <a:rPr kumimoji="1" lang="en-US" sz="2700" kern="1200" dirty="0"/>
            <a:t>17:</a:t>
          </a:r>
          <a:r>
            <a:rPr kumimoji="1" lang="ja-JP" sz="2700" kern="1200" dirty="0"/>
            <a:t>００の時間帯で、黎明会館３２０で集会を開く予定です</a:t>
          </a:r>
          <a:endParaRPr lang="en-US" sz="2700" kern="1200" dirty="0"/>
        </a:p>
      </dsp:txBody>
      <dsp:txXfrm>
        <a:off x="0" y="0"/>
        <a:ext cx="5852160" cy="1832342"/>
      </dsp:txXfrm>
    </dsp:sp>
    <dsp:sp modelId="{5282AEFE-F182-4D8F-ACEC-6ECD14739F34}">
      <dsp:nvSpPr>
        <dsp:cNvPr id="0" name=""/>
        <dsp:cNvSpPr/>
      </dsp:nvSpPr>
      <dsp:spPr>
        <a:xfrm>
          <a:off x="0" y="1832342"/>
          <a:ext cx="5852160" cy="0"/>
        </a:xfrm>
        <a:prstGeom prst="line">
          <a:avLst/>
        </a:prstGeom>
        <a:gradFill rotWithShape="0">
          <a:gsLst>
            <a:gs pos="0">
              <a:schemeClr val="accent5">
                <a:hueOff val="9010794"/>
                <a:satOff val="-22539"/>
                <a:lumOff val="-24510"/>
                <a:alphaOff val="0"/>
                <a:satMod val="103000"/>
                <a:lumMod val="102000"/>
                <a:tint val="94000"/>
              </a:schemeClr>
            </a:gs>
            <a:gs pos="50000">
              <a:schemeClr val="accent5">
                <a:hueOff val="9010794"/>
                <a:satOff val="-22539"/>
                <a:lumOff val="-24510"/>
                <a:alphaOff val="0"/>
                <a:satMod val="110000"/>
                <a:lumMod val="100000"/>
                <a:shade val="100000"/>
              </a:schemeClr>
            </a:gs>
            <a:gs pos="100000">
              <a:schemeClr val="accent5">
                <a:hueOff val="9010794"/>
                <a:satOff val="-22539"/>
                <a:lumOff val="-24510"/>
                <a:alphaOff val="0"/>
                <a:lumMod val="99000"/>
                <a:satMod val="120000"/>
                <a:shade val="78000"/>
              </a:schemeClr>
            </a:gs>
          </a:gsLst>
          <a:lin ang="5400000" scaled="0"/>
        </a:gradFill>
        <a:ln w="6350" cap="flat" cmpd="sng" algn="ctr">
          <a:solidFill>
            <a:schemeClr val="accent5">
              <a:hueOff val="9010794"/>
              <a:satOff val="-22539"/>
              <a:lumOff val="-2451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D3A4A53-B44E-450D-846B-C911E60B9F8C}">
      <dsp:nvSpPr>
        <dsp:cNvPr id="0" name=""/>
        <dsp:cNvSpPr/>
      </dsp:nvSpPr>
      <dsp:spPr>
        <a:xfrm>
          <a:off x="0" y="1832342"/>
          <a:ext cx="5852160" cy="1832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kumimoji="1" lang="ja-JP" sz="2700" kern="1200"/>
            <a:t>入会迷ってたり、相談事、質問等ありましたら是非お気軽にお越しください。</a:t>
          </a:r>
          <a:endParaRPr lang="en-US" sz="2700" kern="1200"/>
        </a:p>
      </dsp:txBody>
      <dsp:txXfrm>
        <a:off x="0" y="1832342"/>
        <a:ext cx="5852160" cy="183234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E98315-6627-4248-9A30-26D95691385E}" type="datetimeFigureOut">
              <a:rPr kumimoji="1" lang="ja-JP" altLang="en-US" smtClean="0"/>
              <a:t>2025/4/6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75E79F-DA0A-4B31-BF10-A5587335A360}" type="slidenum">
              <a:rPr kumimoji="1" lang="ja-JP" altLang="en-US" smtClean="0"/>
              <a:t>‹#›</a:t>
            </a:fld>
            <a:endParaRPr kumimoji="1" lang="ja-JP" altLang="en-US"/>
          </a:p>
        </p:txBody>
      </p:sp>
    </p:spTree>
    <p:extLst>
      <p:ext uri="{BB962C8B-B14F-4D97-AF65-F5344CB8AC3E}">
        <p14:creationId xmlns:p14="http://schemas.microsoft.com/office/powerpoint/2010/main" val="254091247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93CD7249-1488-4E2F-B0DA-7DAA633509E1}" type="datetime1">
              <a:rPr lang="en-US" altLang="ja-JP" smtClean="0"/>
              <a:t>4/6/2025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r>
              <a:rPr lang="ja-JP" altLang="en-US"/>
              <a:t>アニ研新歓</a:t>
            </a:r>
            <a:r>
              <a:rPr lang="en-US" altLang="ja-JP"/>
              <a:t>2025</a:t>
            </a:r>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295936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A2BB71F4-B61E-42EE-A0D4-FB9907C19618}" type="datetime1">
              <a:rPr lang="en-US" altLang="ja-JP" smtClean="0"/>
              <a:t>4/6/2025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r>
              <a:rPr lang="ja-JP" altLang="en-US"/>
              <a:t>アニ研新歓</a:t>
            </a:r>
            <a:r>
              <a:rPr lang="en-US" altLang="ja-JP"/>
              <a:t>2025</a:t>
            </a:r>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770427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A761F643-BB11-4040-8BB9-E2933A6F7E90}" type="datetime1">
              <a:rPr lang="en-US" altLang="ja-JP" smtClean="0"/>
              <a:t>4/6/2025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r>
              <a:rPr lang="ja-JP" altLang="en-US"/>
              <a:t>アニ研新歓</a:t>
            </a:r>
            <a:r>
              <a:rPr lang="en-US" altLang="ja-JP"/>
              <a:t>2025</a:t>
            </a:r>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6895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F415C77D-F463-4216-BF28-D11715E37130}" type="datetime1">
              <a:rPr lang="en-US" altLang="ja-JP" smtClean="0"/>
              <a:t>4/6/2025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r>
              <a:rPr lang="ja-JP" altLang="en-US"/>
              <a:t>アニ研新歓</a:t>
            </a:r>
            <a:r>
              <a:rPr lang="en-US" altLang="ja-JP"/>
              <a:t>2025</a:t>
            </a:r>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831037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8222D810-5A4E-40F2-9A0C-485F8C8236BA}" type="datetime1">
              <a:rPr lang="en-US" altLang="ja-JP" smtClean="0"/>
              <a:t>4/6/2025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r>
              <a:rPr lang="ja-JP" altLang="en-US"/>
              <a:t>アニ研新歓</a:t>
            </a:r>
            <a:r>
              <a:rPr lang="en-US" altLang="ja-JP"/>
              <a:t>2025</a:t>
            </a:r>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9461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94C55CC7-AA87-4522-B675-68F181C30EED}" type="datetime1">
              <a:rPr lang="en-US" altLang="ja-JP" smtClean="0"/>
              <a:t>4/6/2025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r>
              <a:rPr lang="ja-JP" altLang="en-US"/>
              <a:t>アニ研新歓</a:t>
            </a:r>
            <a:r>
              <a:rPr lang="en-US" altLang="ja-JP"/>
              <a:t>2025</a:t>
            </a:r>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359472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128749F7-63F4-4E9B-8EB0-3730F39B5606}" type="datetime1">
              <a:rPr lang="en-US" altLang="ja-JP" smtClean="0"/>
              <a:t>4/6/2025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r>
              <a:rPr lang="ja-JP" altLang="en-US"/>
              <a:t>アニ研新歓</a:t>
            </a:r>
            <a:r>
              <a:rPr lang="en-US" altLang="ja-JP"/>
              <a:t>2025</a:t>
            </a:r>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048964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EF1A69B3-F821-49A3-A3E6-003C918DBCA9}" type="datetime1">
              <a:rPr lang="en-US" altLang="ja-JP" smtClean="0"/>
              <a:t>4/6/2025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r>
              <a:rPr lang="ja-JP" altLang="en-US"/>
              <a:t>アニ研新歓</a:t>
            </a:r>
            <a:r>
              <a:rPr lang="en-US" altLang="ja-JP"/>
              <a:t>2025</a:t>
            </a:r>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320810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74D2AFC8-FED3-4793-91CF-901BF67B6CF3}" type="datetime1">
              <a:rPr lang="en-US" altLang="ja-JP" smtClean="0"/>
              <a:t>4/6/2025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r>
              <a:rPr lang="ja-JP" altLang="en-US"/>
              <a:t>アニ研新歓</a:t>
            </a:r>
            <a:r>
              <a:rPr lang="en-US" altLang="ja-JP"/>
              <a:t>2025</a:t>
            </a:r>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81258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AA79681C-23B4-4176-8FDE-F9D8BBFDDE85}" type="datetime1">
              <a:rPr lang="en-US" altLang="ja-JP" smtClean="0"/>
              <a:t>4/6/2025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r>
              <a:rPr lang="ja-JP" altLang="en-US"/>
              <a:t>アニ研新歓</a:t>
            </a:r>
            <a:r>
              <a:rPr lang="en-US" altLang="ja-JP"/>
              <a:t>2025</a:t>
            </a:r>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719973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A41E4C9-458C-41B6-9B30-631871F8F825}" type="datetime1">
              <a:rPr lang="en-US" altLang="ja-JP" smtClean="0"/>
              <a:t>4/6/2025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r>
              <a:rPr lang="ja-JP" altLang="en-US"/>
              <a:t>アニ研新歓</a:t>
            </a:r>
            <a:r>
              <a:rPr lang="en-US" altLang="ja-JP"/>
              <a:t>2025</a:t>
            </a:r>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582894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lIns="109728" tIns="109728" rIns="109728" bIns="91440" anchor="t"/>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lIns="109728" tIns="109728" rIns="109728"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lIns="109728" tIns="109728" rIns="109728" bIns="91440" anchor="ctr"/>
          <a:lstStyle>
            <a:lvl1pPr algn="l">
              <a:defRPr sz="1050" b="0" cap="none" spc="100" baseline="0">
                <a:solidFill>
                  <a:schemeClr val="tx1"/>
                </a:solidFill>
              </a:defRPr>
            </a:lvl1pPr>
          </a:lstStyle>
          <a:p>
            <a:fld id="{75282561-4FC1-42A3-A763-4A997BC82F92}" type="datetime1">
              <a:rPr lang="en-US" altLang="ja-JP" smtClean="0"/>
              <a:t>4/6/2025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lIns="109728" tIns="109728" rIns="109728" bIns="91440" anchor="ctr"/>
          <a:lstStyle>
            <a:lvl1pPr algn="r">
              <a:defRPr sz="1050" b="0" cap="none" spc="100" baseline="0">
                <a:solidFill>
                  <a:schemeClr val="tx1"/>
                </a:solidFill>
              </a:defRPr>
            </a:lvl1pPr>
          </a:lstStyle>
          <a:p>
            <a:r>
              <a:rPr lang="ja-JP" altLang="en-US"/>
              <a:t>アニ研新歓</a:t>
            </a:r>
            <a:r>
              <a:rPr lang="en-US" altLang="ja-JP"/>
              <a:t>2025</a:t>
            </a:r>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lIns="109728" tIns="109728" rIns="109728" bIns="91440" anchor="ctr"/>
          <a:lstStyle>
            <a:lvl1pPr algn="r">
              <a:defRPr sz="1050" b="0" cap="none" spc="1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65699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120000"/>
        </a:lnSpc>
        <a:spcBef>
          <a:spcPct val="0"/>
        </a:spcBef>
        <a:buNone/>
        <a:defRPr sz="4000" b="1" kern="1200" spc="13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spc="1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spc="1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spc="1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spc="1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spc="1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8.jpg"/><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f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jpg"/><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jpg"/><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CAB3EC1-D940-0BB5-1B39-9881A64F2BA5}"/>
              </a:ext>
            </a:extLst>
          </p:cNvPr>
          <p:cNvPicPr>
            <a:picLocks noChangeAspect="1"/>
          </p:cNvPicPr>
          <p:nvPr/>
        </p:nvPicPr>
        <p:blipFill>
          <a:blip r:embed="rId2"/>
          <a:srcRect l="28983" r="5878" b="2"/>
          <a:stretch/>
        </p:blipFill>
        <p:spPr>
          <a:xfrm>
            <a:off x="20" y="10"/>
            <a:ext cx="7803224" cy="6857989"/>
          </a:xfrm>
          <a:prstGeom prst="rect">
            <a:avLst/>
          </a:prstGeom>
        </p:spPr>
      </p:pic>
      <p:sp>
        <p:nvSpPr>
          <p:cNvPr id="31" name="Rectangle 30">
            <a:extLst>
              <a:ext uri="{FF2B5EF4-FFF2-40B4-BE49-F238E27FC236}">
                <a16:creationId xmlns:a16="http://schemas.microsoft.com/office/drawing/2014/main" id="{F8B2ECD5-47B1-47AD-AC9D-045064631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896636"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タイトル 1">
            <a:extLst>
              <a:ext uri="{FF2B5EF4-FFF2-40B4-BE49-F238E27FC236}">
                <a16:creationId xmlns:a16="http://schemas.microsoft.com/office/drawing/2014/main" id="{66C3DD37-961D-21AC-A592-B47023095671}"/>
              </a:ext>
            </a:extLst>
          </p:cNvPr>
          <p:cNvSpPr>
            <a:spLocks noGrp="1"/>
          </p:cNvSpPr>
          <p:nvPr>
            <p:ph type="ctrTitle"/>
          </p:nvPr>
        </p:nvSpPr>
        <p:spPr>
          <a:xfrm>
            <a:off x="640080" y="914400"/>
            <a:ext cx="4659086" cy="3427867"/>
          </a:xfrm>
        </p:spPr>
        <p:txBody>
          <a:bodyPr anchor="t">
            <a:normAutofit/>
          </a:bodyPr>
          <a:lstStyle/>
          <a:p>
            <a:pPr>
              <a:lnSpc>
                <a:spcPct val="110000"/>
              </a:lnSpc>
            </a:pPr>
            <a:br>
              <a:rPr kumimoji="1" lang="en-US" altLang="ja-JP" sz="4700">
                <a:solidFill>
                  <a:srgbClr val="FFFFFF"/>
                </a:solidFill>
              </a:rPr>
            </a:br>
            <a:r>
              <a:rPr kumimoji="1" lang="ja-JP" altLang="en-US" sz="4700">
                <a:solidFill>
                  <a:srgbClr val="FFFFFF"/>
                </a:solidFill>
              </a:rPr>
              <a:t>学習院大学</a:t>
            </a:r>
            <a:br>
              <a:rPr kumimoji="1" lang="en-US" altLang="ja-JP" sz="4700">
                <a:solidFill>
                  <a:srgbClr val="FFFFFF"/>
                </a:solidFill>
              </a:rPr>
            </a:br>
            <a:r>
              <a:rPr kumimoji="1" lang="ja-JP" altLang="en-US" sz="4700">
                <a:solidFill>
                  <a:srgbClr val="FFFFFF"/>
                </a:solidFill>
              </a:rPr>
              <a:t>アニメーション研究会</a:t>
            </a:r>
          </a:p>
        </p:txBody>
      </p:sp>
      <p:sp>
        <p:nvSpPr>
          <p:cNvPr id="3" name="字幕 2">
            <a:extLst>
              <a:ext uri="{FF2B5EF4-FFF2-40B4-BE49-F238E27FC236}">
                <a16:creationId xmlns:a16="http://schemas.microsoft.com/office/drawing/2014/main" id="{D09F8E3E-5A0F-28CA-FFB4-B01BA779B7D9}"/>
              </a:ext>
            </a:extLst>
          </p:cNvPr>
          <p:cNvSpPr>
            <a:spLocks noGrp="1"/>
          </p:cNvSpPr>
          <p:nvPr>
            <p:ph type="subTitle" idx="1"/>
          </p:nvPr>
        </p:nvSpPr>
        <p:spPr>
          <a:xfrm>
            <a:off x="640080" y="5253051"/>
            <a:ext cx="4589685" cy="812923"/>
          </a:xfrm>
        </p:spPr>
        <p:txBody>
          <a:bodyPr anchor="t">
            <a:normAutofit/>
          </a:bodyPr>
          <a:lstStyle/>
          <a:p>
            <a:r>
              <a:rPr kumimoji="1" lang="ja-JP" altLang="en-US">
                <a:solidFill>
                  <a:srgbClr val="FFFFFF"/>
                </a:solidFill>
              </a:rPr>
              <a:t>新人歓迎会</a:t>
            </a:r>
            <a:r>
              <a:rPr kumimoji="1" lang="en-US" altLang="ja-JP">
                <a:solidFill>
                  <a:srgbClr val="FFFFFF"/>
                </a:solidFill>
              </a:rPr>
              <a:t>2025</a:t>
            </a:r>
            <a:endParaRPr kumimoji="1" lang="ja-JP" altLang="en-US">
              <a:solidFill>
                <a:srgbClr val="FFFFFF"/>
              </a:solidFill>
            </a:endParaRPr>
          </a:p>
        </p:txBody>
      </p:sp>
      <p:cxnSp>
        <p:nvCxnSpPr>
          <p:cNvPr id="33" name="Straight Connector 32">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図 5" descr="ダイアグラム&#10;&#10;AI によって生成されたコンテンツは間違っている可能性があります。">
            <a:extLst>
              <a:ext uri="{FF2B5EF4-FFF2-40B4-BE49-F238E27FC236}">
                <a16:creationId xmlns:a16="http://schemas.microsoft.com/office/drawing/2014/main" id="{5CFC1F9E-2821-832C-4816-E63C01EEDFD1}"/>
              </a:ext>
            </a:extLst>
          </p:cNvPr>
          <p:cNvPicPr>
            <a:picLocks noChangeAspect="1"/>
          </p:cNvPicPr>
          <p:nvPr/>
        </p:nvPicPr>
        <p:blipFill>
          <a:blip r:embed="rId3">
            <a:extLst>
              <a:ext uri="{28A0092B-C50C-407E-A947-70E740481C1C}">
                <a14:useLocalDpi xmlns:a14="http://schemas.microsoft.com/office/drawing/2010/main" val="0"/>
              </a:ext>
            </a:extLst>
          </a:blip>
          <a:srcRect r="9548"/>
          <a:stretch/>
        </p:blipFill>
        <p:spPr>
          <a:xfrm>
            <a:off x="7803244" y="-1"/>
            <a:ext cx="4388756" cy="6857999"/>
          </a:xfrm>
          <a:prstGeom prst="rect">
            <a:avLst/>
          </a:prstGeom>
        </p:spPr>
      </p:pic>
    </p:spTree>
    <p:extLst>
      <p:ext uri="{BB962C8B-B14F-4D97-AF65-F5344CB8AC3E}">
        <p14:creationId xmlns:p14="http://schemas.microsoft.com/office/powerpoint/2010/main" val="4237907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00746485-7660-C1F3-BD52-4C95336F7666}"/>
              </a:ext>
            </a:extLst>
          </p:cNvPr>
          <p:cNvSpPr>
            <a:spLocks noGrp="1"/>
          </p:cNvSpPr>
          <p:nvPr>
            <p:ph type="title"/>
          </p:nvPr>
        </p:nvSpPr>
        <p:spPr>
          <a:xfrm>
            <a:off x="640080" y="1371600"/>
            <a:ext cx="5852160" cy="1097280"/>
          </a:xfrm>
        </p:spPr>
        <p:txBody>
          <a:bodyPr vert="horz" lIns="91440" tIns="45720" rIns="91440" bIns="45720" rtlCol="0" anchor="t">
            <a:normAutofit/>
          </a:bodyPr>
          <a:lstStyle/>
          <a:p>
            <a:pPr>
              <a:lnSpc>
                <a:spcPct val="100000"/>
              </a:lnSpc>
            </a:pPr>
            <a:r>
              <a:rPr kumimoji="1" lang="ja-JP" altLang="en-US"/>
              <a:t>仮入会期間</a:t>
            </a:r>
            <a:r>
              <a:rPr kumimoji="1" lang="en-US" altLang="ja-JP"/>
              <a:t>	</a:t>
            </a:r>
          </a:p>
        </p:txBody>
      </p:sp>
      <p:cxnSp>
        <p:nvCxnSpPr>
          <p:cNvPr id="24" name="Straight Connector 23">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8" name="図 7" descr="シャツ, 帽子 が含まれている画像&#10;&#10;AI によって生成されたコンテンツは間違っている可能性があります。">
            <a:extLst>
              <a:ext uri="{FF2B5EF4-FFF2-40B4-BE49-F238E27FC236}">
                <a16:creationId xmlns:a16="http://schemas.microsoft.com/office/drawing/2014/main" id="{25E01E8A-51A9-B700-2E5D-B26510231472}"/>
              </a:ext>
            </a:extLst>
          </p:cNvPr>
          <p:cNvPicPr>
            <a:picLocks noChangeAspect="1"/>
          </p:cNvPicPr>
          <p:nvPr/>
        </p:nvPicPr>
        <p:blipFill>
          <a:blip r:embed="rId2">
            <a:extLst>
              <a:ext uri="{28A0092B-C50C-407E-A947-70E740481C1C}">
                <a14:useLocalDpi xmlns:a14="http://schemas.microsoft.com/office/drawing/2010/main" val="0"/>
              </a:ext>
            </a:extLst>
          </a:blip>
          <a:srcRect l="29145" r="31105"/>
          <a:stretch/>
        </p:blipFill>
        <p:spPr>
          <a:xfrm>
            <a:off x="7345680" y="10"/>
            <a:ext cx="4846320" cy="6857990"/>
          </a:xfrm>
          <a:prstGeom prst="rect">
            <a:avLst/>
          </a:prstGeom>
        </p:spPr>
      </p:pic>
      <p:sp>
        <p:nvSpPr>
          <p:cNvPr id="4" name="フッター プレースホルダー 3">
            <a:extLst>
              <a:ext uri="{FF2B5EF4-FFF2-40B4-BE49-F238E27FC236}">
                <a16:creationId xmlns:a16="http://schemas.microsoft.com/office/drawing/2014/main" id="{CB26C154-F9E3-A997-C0F0-C46FE575D089}"/>
              </a:ext>
            </a:extLst>
          </p:cNvPr>
          <p:cNvSpPr>
            <a:spLocks noGrp="1"/>
          </p:cNvSpPr>
          <p:nvPr>
            <p:ph type="ftr" sz="quarter" idx="11"/>
          </p:nvPr>
        </p:nvSpPr>
        <p:spPr>
          <a:xfrm>
            <a:off x="6767622" y="6356350"/>
            <a:ext cx="4040373" cy="365125"/>
          </a:xfrm>
        </p:spPr>
        <p:txBody>
          <a:bodyPr vert="horz" lIns="91440" tIns="45720" rIns="91440" bIns="45720" rtlCol="0" anchor="ctr">
            <a:normAutofit/>
          </a:bodyPr>
          <a:lstStyle/>
          <a:p>
            <a:pPr>
              <a:spcAft>
                <a:spcPts val="600"/>
              </a:spcAft>
            </a:pPr>
            <a:r>
              <a:rPr lang="ja-JP" altLang="en-US" sz="900" b="1" kern="1200" cap="all" spc="300" baseline="0">
                <a:solidFill>
                  <a:srgbClr val="FFFFFF"/>
                </a:solidFill>
                <a:latin typeface="+mn-lt"/>
                <a:ea typeface="+mn-ea"/>
                <a:cs typeface="+mn-cs"/>
              </a:rPr>
              <a:t>アニ研新歓</a:t>
            </a:r>
            <a:r>
              <a:rPr lang="en-US" altLang="ja-JP" sz="900" b="1" kern="1200" cap="all" spc="300" baseline="0">
                <a:solidFill>
                  <a:srgbClr val="FFFFFF"/>
                </a:solidFill>
                <a:latin typeface="+mn-lt"/>
                <a:ea typeface="+mn-ea"/>
                <a:cs typeface="+mn-cs"/>
              </a:rPr>
              <a:t>2025</a:t>
            </a:r>
            <a:endParaRPr lang="en-US" sz="900" b="1" kern="1200" cap="all" spc="300" baseline="0">
              <a:solidFill>
                <a:srgbClr val="FFFFFF"/>
              </a:solidFill>
              <a:latin typeface="+mn-lt"/>
              <a:ea typeface="+mn-ea"/>
              <a:cs typeface="+mn-cs"/>
            </a:endParaRPr>
          </a:p>
        </p:txBody>
      </p:sp>
      <p:sp>
        <p:nvSpPr>
          <p:cNvPr id="5" name="スライド番号プレースホルダー 4">
            <a:extLst>
              <a:ext uri="{FF2B5EF4-FFF2-40B4-BE49-F238E27FC236}">
                <a16:creationId xmlns:a16="http://schemas.microsoft.com/office/drawing/2014/main" id="{46C760CB-6D9A-E73D-C2D9-2647E7816022}"/>
              </a:ext>
            </a:extLst>
          </p:cNvPr>
          <p:cNvSpPr>
            <a:spLocks noGrp="1"/>
          </p:cNvSpPr>
          <p:nvPr>
            <p:ph type="sldNum" sz="quarter" idx="12"/>
          </p:nvPr>
        </p:nvSpPr>
        <p:spPr>
          <a:xfrm>
            <a:off x="10807995" y="6356350"/>
            <a:ext cx="723014" cy="365125"/>
          </a:xfrm>
        </p:spPr>
        <p:txBody>
          <a:bodyPr vert="horz" lIns="91440" tIns="45720" rIns="91440" bIns="45720" rtlCol="0" anchor="ctr">
            <a:normAutofit/>
          </a:bodyPr>
          <a:lstStyle/>
          <a:p>
            <a:pPr>
              <a:spcAft>
                <a:spcPts val="600"/>
              </a:spcAft>
            </a:pPr>
            <a:fld id="{70C12960-6E85-460F-B6E3-5B82CB31AF3D}" type="slidenum">
              <a:rPr lang="en-US" sz="900" b="1" cap="all" spc="300">
                <a:solidFill>
                  <a:srgbClr val="FFFFFF"/>
                </a:solidFill>
              </a:rPr>
              <a:pPr>
                <a:spcAft>
                  <a:spcPts val="600"/>
                </a:spcAft>
              </a:pPr>
              <a:t>10</a:t>
            </a:fld>
            <a:endParaRPr lang="en-US" sz="900" b="1" cap="all" spc="300">
              <a:solidFill>
                <a:srgbClr val="FFFFFF"/>
              </a:solidFill>
            </a:endParaRPr>
          </a:p>
        </p:txBody>
      </p:sp>
      <p:graphicFrame>
        <p:nvGraphicFramePr>
          <p:cNvPr id="7" name="縦書きテキスト プレースホルダー 2">
            <a:extLst>
              <a:ext uri="{FF2B5EF4-FFF2-40B4-BE49-F238E27FC236}">
                <a16:creationId xmlns:a16="http://schemas.microsoft.com/office/drawing/2014/main" id="{94E9B1AB-0D5D-549D-96A6-485BED872C4F}"/>
              </a:ext>
            </a:extLst>
          </p:cNvPr>
          <p:cNvGraphicFramePr/>
          <p:nvPr>
            <p:extLst>
              <p:ext uri="{D42A27DB-BD31-4B8C-83A1-F6EECF244321}">
                <p14:modId xmlns:p14="http://schemas.microsoft.com/office/powerpoint/2010/main" val="2222342619"/>
              </p:ext>
            </p:extLst>
          </p:nvPr>
        </p:nvGraphicFramePr>
        <p:xfrm>
          <a:off x="640080" y="2633236"/>
          <a:ext cx="5852160" cy="3664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4049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1F35EAAC-C7ED-DA64-84BE-83327CB24809}"/>
              </a:ext>
            </a:extLst>
          </p:cNvPr>
          <p:cNvSpPr>
            <a:spLocks noGrp="1"/>
          </p:cNvSpPr>
          <p:nvPr>
            <p:ph type="title"/>
          </p:nvPr>
        </p:nvSpPr>
        <p:spPr>
          <a:xfrm>
            <a:off x="5496821" y="1371600"/>
            <a:ext cx="6034187" cy="1097280"/>
          </a:xfrm>
        </p:spPr>
        <p:txBody>
          <a:bodyPr vert="horz" lIns="91440" tIns="45720" rIns="91440" bIns="45720" rtlCol="0" anchor="t">
            <a:normAutofit/>
          </a:bodyPr>
          <a:lstStyle/>
          <a:p>
            <a:pPr>
              <a:lnSpc>
                <a:spcPct val="100000"/>
              </a:lnSpc>
            </a:pPr>
            <a:r>
              <a:rPr kumimoji="1" lang="ja-JP" altLang="en-US" dirty="0"/>
              <a:t>入会方法</a:t>
            </a:r>
            <a:r>
              <a:rPr kumimoji="1" lang="en-US" altLang="ja-JP" dirty="0"/>
              <a:t>	</a:t>
            </a:r>
          </a:p>
        </p:txBody>
      </p:sp>
      <p:pic>
        <p:nvPicPr>
          <p:cNvPr id="5" name="図 4">
            <a:extLst>
              <a:ext uri="{FF2B5EF4-FFF2-40B4-BE49-F238E27FC236}">
                <a16:creationId xmlns:a16="http://schemas.microsoft.com/office/drawing/2014/main" id="{268B55E2-B805-2C1D-98BF-6F625193751C}"/>
              </a:ext>
            </a:extLst>
          </p:cNvPr>
          <p:cNvPicPr>
            <a:picLocks noChangeAspect="1"/>
          </p:cNvPicPr>
          <p:nvPr/>
        </p:nvPicPr>
        <p:blipFill>
          <a:blip r:embed="rId2">
            <a:extLst>
              <a:ext uri="{28A0092B-C50C-407E-A947-70E740481C1C}">
                <a14:useLocalDpi xmlns:a14="http://schemas.microsoft.com/office/drawing/2010/main" val="0"/>
              </a:ext>
            </a:extLst>
          </a:blip>
          <a:srcRect l="11876" r="18351"/>
          <a:stretch/>
        </p:blipFill>
        <p:spPr>
          <a:xfrm>
            <a:off x="20" y="10"/>
            <a:ext cx="4857871" cy="6857990"/>
          </a:xfrm>
          <a:prstGeom prst="rect">
            <a:avLst/>
          </a:prstGeom>
        </p:spPr>
      </p:pic>
      <p:cxnSp>
        <p:nvCxnSpPr>
          <p:cNvPr id="23" name="Straight Connector 22">
            <a:extLst>
              <a:ext uri="{FF2B5EF4-FFF2-40B4-BE49-F238E27FC236}">
                <a16:creationId xmlns:a16="http://schemas.microsoft.com/office/drawing/2014/main" id="{691422F5-4221-4812-AFD9-5479C6D60A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80905"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縦書きテキスト プレースホルダー 2">
            <a:extLst>
              <a:ext uri="{FF2B5EF4-FFF2-40B4-BE49-F238E27FC236}">
                <a16:creationId xmlns:a16="http://schemas.microsoft.com/office/drawing/2014/main" id="{3A39F7C1-334A-9EDE-5A09-09646302BA19}"/>
              </a:ext>
            </a:extLst>
          </p:cNvPr>
          <p:cNvSpPr>
            <a:spLocks noGrp="1"/>
          </p:cNvSpPr>
          <p:nvPr>
            <p:ph type="body" orient="vert" idx="1"/>
          </p:nvPr>
        </p:nvSpPr>
        <p:spPr>
          <a:xfrm>
            <a:off x="5496821" y="2633236"/>
            <a:ext cx="6034187" cy="3664687"/>
          </a:xfrm>
        </p:spPr>
        <p:txBody>
          <a:bodyPr vert="horz" lIns="91440" tIns="45720" rIns="91440" bIns="45720" rtlCol="0">
            <a:normAutofit/>
          </a:bodyPr>
          <a:lstStyle/>
          <a:p>
            <a:pPr marL="0" indent="0">
              <a:buNone/>
            </a:pPr>
            <a:r>
              <a:rPr kumimoji="1" lang="ja-JP" altLang="en-US" dirty="0"/>
              <a:t>入会期間（</a:t>
            </a:r>
            <a:r>
              <a:rPr kumimoji="1" lang="en-US" altLang="ja-JP" dirty="0"/>
              <a:t>4/6~4</a:t>
            </a:r>
            <a:r>
              <a:rPr kumimoji="1" lang="ja-JP" altLang="en-US" dirty="0"/>
              <a:t>月末まで）</a:t>
            </a:r>
            <a:endParaRPr kumimoji="1" lang="en-US" altLang="ja-JP" dirty="0"/>
          </a:p>
          <a:p>
            <a:pPr marL="0" indent="0">
              <a:buNone/>
            </a:pPr>
            <a:r>
              <a:rPr kumimoji="1" lang="ja-JP" altLang="en-US" dirty="0"/>
              <a:t>オープンチャットに入会申請グーグルフォームを送ります。入会を希望する方は、入会期間内にフォームを入力していただき、フォーム内に添付されてあるグループラインの</a:t>
            </a:r>
            <a:r>
              <a:rPr kumimoji="1" lang="en-US" altLang="ja-JP" dirty="0"/>
              <a:t>QR</a:t>
            </a:r>
            <a:r>
              <a:rPr kumimoji="1" lang="ja-JP" altLang="en-US" dirty="0"/>
              <a:t>コードを読み込んでグループラインに入っていただき、入会完了になります。</a:t>
            </a:r>
            <a:endParaRPr kumimoji="1" lang="en-US" altLang="ja-JP" dirty="0"/>
          </a:p>
          <a:p>
            <a:pPr marL="0" indent="0">
              <a:buNone/>
            </a:pPr>
            <a:r>
              <a:rPr kumimoji="1" lang="ja-JP" altLang="en-US" dirty="0"/>
              <a:t>入会お待ちしております！</a:t>
            </a:r>
          </a:p>
        </p:txBody>
      </p:sp>
      <p:sp>
        <p:nvSpPr>
          <p:cNvPr id="6" name="フッター プレースホルダー 5">
            <a:extLst>
              <a:ext uri="{FF2B5EF4-FFF2-40B4-BE49-F238E27FC236}">
                <a16:creationId xmlns:a16="http://schemas.microsoft.com/office/drawing/2014/main" id="{60BBEB80-559E-CFFF-A8CC-E141E1E974E4}"/>
              </a:ext>
            </a:extLst>
          </p:cNvPr>
          <p:cNvSpPr>
            <a:spLocks noGrp="1"/>
          </p:cNvSpPr>
          <p:nvPr>
            <p:ph type="ftr" sz="quarter" idx="11"/>
          </p:nvPr>
        </p:nvSpPr>
        <p:spPr/>
        <p:txBody>
          <a:bodyPr/>
          <a:lstStyle/>
          <a:p>
            <a:r>
              <a:rPr lang="ja-JP" altLang="en-US"/>
              <a:t>アニ研新歓</a:t>
            </a:r>
            <a:r>
              <a:rPr lang="en-US" altLang="ja-JP"/>
              <a:t>2025</a:t>
            </a:r>
            <a:endParaRPr lang="en-US" dirty="0"/>
          </a:p>
        </p:txBody>
      </p:sp>
      <p:sp>
        <p:nvSpPr>
          <p:cNvPr id="8" name="スライド番号プレースホルダー 7">
            <a:extLst>
              <a:ext uri="{FF2B5EF4-FFF2-40B4-BE49-F238E27FC236}">
                <a16:creationId xmlns:a16="http://schemas.microsoft.com/office/drawing/2014/main" id="{4D8D0C1B-2766-58D9-C1CC-948A516A9042}"/>
              </a:ext>
            </a:extLst>
          </p:cNvPr>
          <p:cNvSpPr>
            <a:spLocks noGrp="1"/>
          </p:cNvSpPr>
          <p:nvPr>
            <p:ph type="sldNum" sz="quarter" idx="12"/>
          </p:nvPr>
        </p:nvSpPr>
        <p:spPr/>
        <p:txBody>
          <a:bodyPr/>
          <a:lstStyle/>
          <a:p>
            <a:fld id="{70C12960-6E85-460F-B6E3-5B82CB31AF3D}" type="slidenum">
              <a:rPr lang="en-US" smtClean="0"/>
              <a:t>11</a:t>
            </a:fld>
            <a:endParaRPr lang="en-US"/>
          </a:p>
        </p:txBody>
      </p:sp>
    </p:spTree>
    <p:extLst>
      <p:ext uri="{BB962C8B-B14F-4D97-AF65-F5344CB8AC3E}">
        <p14:creationId xmlns:p14="http://schemas.microsoft.com/office/powerpoint/2010/main" val="372061962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QR コード&#10;&#10;AI によって生成されたコンテンツは間違っている可能性があります。">
            <a:extLst>
              <a:ext uri="{FF2B5EF4-FFF2-40B4-BE49-F238E27FC236}">
                <a16:creationId xmlns:a16="http://schemas.microsoft.com/office/drawing/2014/main" id="{B3066914-376F-C4BC-2706-9E23F9D84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950" y="1476375"/>
            <a:ext cx="4181475" cy="4181475"/>
          </a:xfrm>
          <a:prstGeom prst="rect">
            <a:avLst/>
          </a:prstGeom>
        </p:spPr>
      </p:pic>
      <p:pic>
        <p:nvPicPr>
          <p:cNvPr id="5" name="図 4" descr="QR コード&#10;&#10;AI によって生成されたコンテンツは間違っている可能性があります。">
            <a:extLst>
              <a:ext uri="{FF2B5EF4-FFF2-40B4-BE49-F238E27FC236}">
                <a16:creationId xmlns:a16="http://schemas.microsoft.com/office/drawing/2014/main" id="{D267DD24-4B1E-2D5C-0DDB-0588BF1906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3764" y="1476375"/>
            <a:ext cx="4181475" cy="4181475"/>
          </a:xfrm>
          <a:prstGeom prst="rect">
            <a:avLst/>
          </a:prstGeom>
        </p:spPr>
      </p:pic>
      <p:sp>
        <p:nvSpPr>
          <p:cNvPr id="6" name="テキスト ボックス 5">
            <a:extLst>
              <a:ext uri="{FF2B5EF4-FFF2-40B4-BE49-F238E27FC236}">
                <a16:creationId xmlns:a16="http://schemas.microsoft.com/office/drawing/2014/main" id="{95B14D59-5F5A-B8D0-2A23-3F788F27F9E3}"/>
              </a:ext>
            </a:extLst>
          </p:cNvPr>
          <p:cNvSpPr txBox="1"/>
          <p:nvPr/>
        </p:nvSpPr>
        <p:spPr>
          <a:xfrm>
            <a:off x="1666875" y="5806559"/>
            <a:ext cx="4095750" cy="369332"/>
          </a:xfrm>
          <a:prstGeom prst="rect">
            <a:avLst/>
          </a:prstGeom>
          <a:noFill/>
        </p:spPr>
        <p:txBody>
          <a:bodyPr wrap="square" rtlCol="0">
            <a:spAutoFit/>
          </a:bodyPr>
          <a:lstStyle/>
          <a:p>
            <a:r>
              <a:rPr kumimoji="1" lang="ja-JP" altLang="en-US" b="1" dirty="0"/>
              <a:t>アニ研新歓グループチャット</a:t>
            </a:r>
          </a:p>
        </p:txBody>
      </p:sp>
      <p:sp>
        <p:nvSpPr>
          <p:cNvPr id="7" name="テキスト ボックス 6">
            <a:extLst>
              <a:ext uri="{FF2B5EF4-FFF2-40B4-BE49-F238E27FC236}">
                <a16:creationId xmlns:a16="http://schemas.microsoft.com/office/drawing/2014/main" id="{634517DA-1387-CB10-B6FE-FCB6993FB0FE}"/>
              </a:ext>
            </a:extLst>
          </p:cNvPr>
          <p:cNvSpPr txBox="1"/>
          <p:nvPr/>
        </p:nvSpPr>
        <p:spPr>
          <a:xfrm>
            <a:off x="6629489" y="5806559"/>
            <a:ext cx="4095750" cy="369332"/>
          </a:xfrm>
          <a:prstGeom prst="rect">
            <a:avLst/>
          </a:prstGeom>
          <a:noFill/>
        </p:spPr>
        <p:txBody>
          <a:bodyPr wrap="square" rtlCol="0">
            <a:spAutoFit/>
          </a:bodyPr>
          <a:lstStyle/>
          <a:p>
            <a:pPr algn="ctr"/>
            <a:r>
              <a:rPr lang="ja-JP" altLang="en-US" b="1" dirty="0"/>
              <a:t>アニ研公式</a:t>
            </a:r>
            <a:r>
              <a:rPr lang="en-US" altLang="ja-JP" b="1" dirty="0"/>
              <a:t>X</a:t>
            </a:r>
            <a:endParaRPr kumimoji="1" lang="ja-JP" altLang="en-US" b="1" dirty="0"/>
          </a:p>
        </p:txBody>
      </p:sp>
      <p:sp>
        <p:nvSpPr>
          <p:cNvPr id="8" name="テキスト ボックス 7">
            <a:extLst>
              <a:ext uri="{FF2B5EF4-FFF2-40B4-BE49-F238E27FC236}">
                <a16:creationId xmlns:a16="http://schemas.microsoft.com/office/drawing/2014/main" id="{00DED789-CDC2-D574-46A8-3041B8541F23}"/>
              </a:ext>
            </a:extLst>
          </p:cNvPr>
          <p:cNvSpPr txBox="1"/>
          <p:nvPr/>
        </p:nvSpPr>
        <p:spPr>
          <a:xfrm>
            <a:off x="406400" y="323273"/>
            <a:ext cx="11083636" cy="1077218"/>
          </a:xfrm>
          <a:prstGeom prst="rect">
            <a:avLst/>
          </a:prstGeom>
          <a:noFill/>
        </p:spPr>
        <p:txBody>
          <a:bodyPr wrap="square" rtlCol="0">
            <a:spAutoFit/>
          </a:bodyPr>
          <a:lstStyle/>
          <a:p>
            <a:pPr algn="ctr"/>
            <a:r>
              <a:rPr kumimoji="1" lang="ja-JP" altLang="en-US" sz="3200" dirty="0"/>
              <a:t>ご質問はオープンチャット、公式</a:t>
            </a:r>
            <a:r>
              <a:rPr kumimoji="1" lang="en-US" altLang="ja-JP" sz="3200" dirty="0"/>
              <a:t>X</a:t>
            </a:r>
            <a:r>
              <a:rPr kumimoji="1" lang="ja-JP" altLang="en-US" sz="3200" dirty="0"/>
              <a:t>の</a:t>
            </a:r>
            <a:r>
              <a:rPr kumimoji="1" lang="en-US" altLang="ja-JP" sz="3200" dirty="0"/>
              <a:t>DM</a:t>
            </a:r>
            <a:r>
              <a:rPr kumimoji="1" lang="ja-JP" altLang="en-US" sz="3200" dirty="0"/>
              <a:t>どちらでも構いません！お気軽にどうぞ！</a:t>
            </a:r>
          </a:p>
        </p:txBody>
      </p:sp>
      <p:sp>
        <p:nvSpPr>
          <p:cNvPr id="9" name="フッター プレースホルダー 8">
            <a:extLst>
              <a:ext uri="{FF2B5EF4-FFF2-40B4-BE49-F238E27FC236}">
                <a16:creationId xmlns:a16="http://schemas.microsoft.com/office/drawing/2014/main" id="{E91F8211-3294-8027-B966-17381835DD9B}"/>
              </a:ext>
            </a:extLst>
          </p:cNvPr>
          <p:cNvSpPr>
            <a:spLocks noGrp="1"/>
          </p:cNvSpPr>
          <p:nvPr>
            <p:ph type="ftr" sz="quarter" idx="11"/>
          </p:nvPr>
        </p:nvSpPr>
        <p:spPr/>
        <p:txBody>
          <a:bodyPr/>
          <a:lstStyle/>
          <a:p>
            <a:r>
              <a:rPr lang="ja-JP" altLang="en-US"/>
              <a:t>アニ研新歓</a:t>
            </a:r>
            <a:r>
              <a:rPr lang="en-US" altLang="ja-JP"/>
              <a:t>2025</a:t>
            </a:r>
            <a:endParaRPr lang="en-US" dirty="0"/>
          </a:p>
        </p:txBody>
      </p:sp>
      <p:sp>
        <p:nvSpPr>
          <p:cNvPr id="10" name="スライド番号プレースホルダー 9">
            <a:extLst>
              <a:ext uri="{FF2B5EF4-FFF2-40B4-BE49-F238E27FC236}">
                <a16:creationId xmlns:a16="http://schemas.microsoft.com/office/drawing/2014/main" id="{3C5D9F91-FCAB-2966-B5F1-4445DBD9BDBB}"/>
              </a:ext>
            </a:extLst>
          </p:cNvPr>
          <p:cNvSpPr>
            <a:spLocks noGrp="1"/>
          </p:cNvSpPr>
          <p:nvPr>
            <p:ph type="sldNum" sz="quarter" idx="12"/>
          </p:nvPr>
        </p:nvSpPr>
        <p:spPr/>
        <p:txBody>
          <a:bodyPr/>
          <a:lstStyle/>
          <a:p>
            <a:fld id="{70C12960-6E85-460F-B6E3-5B82CB31AF3D}" type="slidenum">
              <a:rPr lang="en-US" smtClean="0"/>
              <a:t>12</a:t>
            </a:fld>
            <a:endParaRPr lang="en-US"/>
          </a:p>
        </p:txBody>
      </p:sp>
    </p:spTree>
    <p:extLst>
      <p:ext uri="{BB962C8B-B14F-4D97-AF65-F5344CB8AC3E}">
        <p14:creationId xmlns:p14="http://schemas.microsoft.com/office/powerpoint/2010/main" val="3302180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4" name="図 3" descr="テーブル, 座る が含まれている画像&#10;&#10;AI によって生成されたコンテンツは間違っている可能性があります。">
            <a:extLst>
              <a:ext uri="{FF2B5EF4-FFF2-40B4-BE49-F238E27FC236}">
                <a16:creationId xmlns:a16="http://schemas.microsoft.com/office/drawing/2014/main" id="{103E411A-30C4-41B2-3CE4-82705A3D15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 y="1"/>
            <a:ext cx="12191979" cy="6858000"/>
          </a:xfrm>
          <a:prstGeom prst="rect">
            <a:avLst/>
          </a:prstGeom>
        </p:spPr>
      </p:pic>
      <p:sp>
        <p:nvSpPr>
          <p:cNvPr id="36" name="Rectangle 35">
            <a:extLst>
              <a:ext uri="{FF2B5EF4-FFF2-40B4-BE49-F238E27FC236}">
                <a16:creationId xmlns:a16="http://schemas.microsoft.com/office/drawing/2014/main" id="{05DEC45B-BA77-21C0-3869-05DE7C923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705856"/>
            <a:ext cx="12192001" cy="1152144"/>
          </a:xfrm>
          <a:prstGeom prst="rect">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テキスト ボックス 1">
            <a:extLst>
              <a:ext uri="{FF2B5EF4-FFF2-40B4-BE49-F238E27FC236}">
                <a16:creationId xmlns:a16="http://schemas.microsoft.com/office/drawing/2014/main" id="{3E8E096F-635E-D54C-6080-BBF6E5A8158D}"/>
              </a:ext>
            </a:extLst>
          </p:cNvPr>
          <p:cNvSpPr txBox="1"/>
          <p:nvPr/>
        </p:nvSpPr>
        <p:spPr>
          <a:xfrm>
            <a:off x="356615" y="5863030"/>
            <a:ext cx="7955280" cy="870008"/>
          </a:xfrm>
          <a:prstGeom prst="rect">
            <a:avLst/>
          </a:prstGeom>
        </p:spPr>
        <p:txBody>
          <a:bodyPr vert="horz" lIns="91440" tIns="45720" rIns="91440" bIns="45720" rtlCol="0" anchor="ctr">
            <a:normAutofit/>
          </a:bodyPr>
          <a:lstStyle/>
          <a:p>
            <a:pPr>
              <a:lnSpc>
                <a:spcPct val="90000"/>
              </a:lnSpc>
              <a:spcBef>
                <a:spcPct val="0"/>
              </a:spcBef>
              <a:spcAft>
                <a:spcPts val="600"/>
              </a:spcAft>
            </a:pPr>
            <a:endParaRPr kumimoji="1" lang="en-US" altLang="ja-JP" sz="2300" b="1" kern="1200">
              <a:solidFill>
                <a:schemeClr val="tx1"/>
              </a:solidFill>
              <a:latin typeface="+mj-lt"/>
              <a:ea typeface="+mj-ea"/>
              <a:cs typeface="+mj-cs"/>
            </a:endParaRPr>
          </a:p>
          <a:p>
            <a:pPr>
              <a:lnSpc>
                <a:spcPct val="90000"/>
              </a:lnSpc>
              <a:spcBef>
                <a:spcPct val="0"/>
              </a:spcBef>
              <a:spcAft>
                <a:spcPts val="600"/>
              </a:spcAft>
            </a:pPr>
            <a:r>
              <a:rPr lang="ja-JP" altLang="en-US" sz="2300" b="1" kern="1200">
                <a:solidFill>
                  <a:schemeClr val="tx1"/>
                </a:solidFill>
                <a:latin typeface="+mj-lt"/>
                <a:ea typeface="+mj-ea"/>
                <a:cs typeface="+mj-cs"/>
              </a:rPr>
              <a:t>ご入会お待ちしております！</a:t>
            </a:r>
            <a:endParaRPr kumimoji="1" lang="en-US" altLang="ja-JP" sz="2300" b="1" kern="1200">
              <a:solidFill>
                <a:schemeClr val="tx1"/>
              </a:solidFill>
              <a:latin typeface="+mj-lt"/>
              <a:ea typeface="+mj-ea"/>
              <a:cs typeface="+mj-cs"/>
            </a:endParaRPr>
          </a:p>
        </p:txBody>
      </p:sp>
      <p:sp>
        <p:nvSpPr>
          <p:cNvPr id="5" name="フッター プレースホルダー 4">
            <a:extLst>
              <a:ext uri="{FF2B5EF4-FFF2-40B4-BE49-F238E27FC236}">
                <a16:creationId xmlns:a16="http://schemas.microsoft.com/office/drawing/2014/main" id="{634CDCAF-B6F8-1A83-0771-2B81F2C36E52}"/>
              </a:ext>
            </a:extLst>
          </p:cNvPr>
          <p:cNvSpPr>
            <a:spLocks noGrp="1"/>
          </p:cNvSpPr>
          <p:nvPr>
            <p:ph type="ftr" sz="quarter" idx="11"/>
          </p:nvPr>
        </p:nvSpPr>
        <p:spPr>
          <a:xfrm>
            <a:off x="7071998" y="112931"/>
            <a:ext cx="4040373" cy="365125"/>
          </a:xfrm>
        </p:spPr>
        <p:txBody>
          <a:bodyPr vert="horz" lIns="91440" tIns="45720" rIns="91440" bIns="45720" rtlCol="0" anchor="ctr">
            <a:normAutofit/>
          </a:bodyPr>
          <a:lstStyle/>
          <a:p>
            <a:pPr>
              <a:spcAft>
                <a:spcPts val="600"/>
              </a:spcAft>
            </a:pPr>
            <a:r>
              <a:rPr lang="ja-JP" altLang="en-US" sz="900" b="1" kern="1200" cap="all" spc="300" baseline="0">
                <a:solidFill>
                  <a:srgbClr val="FFFFFF"/>
                </a:solidFill>
                <a:latin typeface="+mn-lt"/>
                <a:ea typeface="+mn-ea"/>
                <a:cs typeface="+mn-cs"/>
              </a:rPr>
              <a:t>アニ研新歓</a:t>
            </a:r>
            <a:r>
              <a:rPr lang="en-US" altLang="ja-JP" sz="900" b="1" kern="1200" cap="all" spc="300" baseline="0">
                <a:solidFill>
                  <a:srgbClr val="FFFFFF"/>
                </a:solidFill>
                <a:latin typeface="+mn-lt"/>
                <a:ea typeface="+mn-ea"/>
                <a:cs typeface="+mn-cs"/>
              </a:rPr>
              <a:t>2025</a:t>
            </a:r>
            <a:endParaRPr lang="en-US" sz="900" b="1" kern="1200" cap="all" spc="300" baseline="0">
              <a:solidFill>
                <a:srgbClr val="FFFFFF"/>
              </a:solidFill>
              <a:latin typeface="+mn-lt"/>
              <a:ea typeface="+mn-ea"/>
              <a:cs typeface="+mn-cs"/>
            </a:endParaRPr>
          </a:p>
        </p:txBody>
      </p:sp>
      <p:sp>
        <p:nvSpPr>
          <p:cNvPr id="6" name="スライド番号プレースホルダー 5">
            <a:extLst>
              <a:ext uri="{FF2B5EF4-FFF2-40B4-BE49-F238E27FC236}">
                <a16:creationId xmlns:a16="http://schemas.microsoft.com/office/drawing/2014/main" id="{FBDB0AEA-5C7D-767E-5483-51AE89B97CC5}"/>
              </a:ext>
            </a:extLst>
          </p:cNvPr>
          <p:cNvSpPr>
            <a:spLocks noGrp="1"/>
          </p:cNvSpPr>
          <p:nvPr>
            <p:ph type="sldNum" sz="quarter" idx="12"/>
          </p:nvPr>
        </p:nvSpPr>
        <p:spPr>
          <a:xfrm>
            <a:off x="11112371" y="112931"/>
            <a:ext cx="723014" cy="365125"/>
          </a:xfrm>
        </p:spPr>
        <p:txBody>
          <a:bodyPr vert="horz" lIns="91440" tIns="45720" rIns="91440" bIns="45720" rtlCol="0" anchor="ctr">
            <a:normAutofit/>
          </a:bodyPr>
          <a:lstStyle/>
          <a:p>
            <a:pPr>
              <a:spcAft>
                <a:spcPts val="600"/>
              </a:spcAft>
            </a:pPr>
            <a:fld id="{70C12960-6E85-460F-B6E3-5B82CB31AF3D}" type="slidenum">
              <a:rPr lang="en-US" sz="900" b="1" cap="all" spc="300">
                <a:solidFill>
                  <a:srgbClr val="FFFFFF"/>
                </a:solidFill>
              </a:rPr>
              <a:pPr>
                <a:spcAft>
                  <a:spcPts val="600"/>
                </a:spcAft>
              </a:pPr>
              <a:t>13</a:t>
            </a:fld>
            <a:endParaRPr lang="en-US" sz="900" b="1" cap="all" spc="300">
              <a:solidFill>
                <a:srgbClr val="FFFFFF"/>
              </a:solidFill>
            </a:endParaRPr>
          </a:p>
        </p:txBody>
      </p:sp>
      <p:cxnSp>
        <p:nvCxnSpPr>
          <p:cNvPr id="38" name="Straight Connector 37">
            <a:extLst>
              <a:ext uri="{FF2B5EF4-FFF2-40B4-BE49-F238E27FC236}">
                <a16:creationId xmlns:a16="http://schemas.microsoft.com/office/drawing/2014/main" id="{7A0A4642-D29D-0121-4C05-5A5559BC5F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568323" y="6281928"/>
            <a:ext cx="115214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01518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テキスト ボックス 2">
            <a:extLst>
              <a:ext uri="{FF2B5EF4-FFF2-40B4-BE49-F238E27FC236}">
                <a16:creationId xmlns:a16="http://schemas.microsoft.com/office/drawing/2014/main" id="{E73F7304-CB6C-92C3-7570-2AEA1AF96043}"/>
              </a:ext>
            </a:extLst>
          </p:cNvPr>
          <p:cNvSpPr txBox="1"/>
          <p:nvPr/>
        </p:nvSpPr>
        <p:spPr>
          <a:xfrm>
            <a:off x="640080" y="914399"/>
            <a:ext cx="3000587" cy="4160520"/>
          </a:xfrm>
          <a:prstGeom prst="rect">
            <a:avLst/>
          </a:prstGeom>
        </p:spPr>
        <p:txBody>
          <a:bodyPr vert="horz" lIns="91440" tIns="45720" rIns="91440" bIns="45720" rtlCol="0" anchor="t">
            <a:normAutofit/>
          </a:bodyPr>
          <a:lstStyle/>
          <a:p>
            <a:pPr>
              <a:spcBef>
                <a:spcPct val="0"/>
              </a:spcBef>
              <a:spcAft>
                <a:spcPts val="600"/>
              </a:spcAft>
            </a:pPr>
            <a:r>
              <a:rPr kumimoji="1" lang="ja-JP" altLang="en-US" sz="3600" b="1" dirty="0">
                <a:latin typeface="+mj-lt"/>
                <a:ea typeface="+mj-ea"/>
                <a:cs typeface="+mj-cs"/>
              </a:rPr>
              <a:t>お品書き</a:t>
            </a:r>
            <a:endParaRPr kumimoji="1" lang="en-US" altLang="ja-JP" sz="3600" b="1" dirty="0">
              <a:latin typeface="+mj-lt"/>
              <a:ea typeface="+mj-ea"/>
              <a:cs typeface="+mj-cs"/>
            </a:endParaRPr>
          </a:p>
        </p:txBody>
      </p:sp>
      <p:cxnSp>
        <p:nvCxnSpPr>
          <p:cNvPr id="21" name="Straight Connector 20">
            <a:extLst>
              <a:ext uri="{FF2B5EF4-FFF2-40B4-BE49-F238E27FC236}">
                <a16:creationId xmlns:a16="http://schemas.microsoft.com/office/drawing/2014/main" id="{05ADA91C-AD52-A530-A898-AD6E698745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4" name="テキスト ボックス 1">
            <a:extLst>
              <a:ext uri="{FF2B5EF4-FFF2-40B4-BE49-F238E27FC236}">
                <a16:creationId xmlns:a16="http://schemas.microsoft.com/office/drawing/2014/main" id="{9E0022A4-6103-990F-944A-53453B7A0DE8}"/>
              </a:ext>
            </a:extLst>
          </p:cNvPr>
          <p:cNvGraphicFramePr/>
          <p:nvPr>
            <p:extLst>
              <p:ext uri="{D42A27DB-BD31-4B8C-83A1-F6EECF244321}">
                <p14:modId xmlns:p14="http://schemas.microsoft.com/office/powerpoint/2010/main" val="1029332835"/>
              </p:ext>
            </p:extLst>
          </p:nvPr>
        </p:nvGraphicFramePr>
        <p:xfrm>
          <a:off x="4303332" y="891606"/>
          <a:ext cx="7216416" cy="5111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図 5" descr="ダイアグラム が含まれている画像&#10;&#10;AI によって生成されたコンテンツは間違っている可能性があります。">
            <a:extLst>
              <a:ext uri="{FF2B5EF4-FFF2-40B4-BE49-F238E27FC236}">
                <a16:creationId xmlns:a16="http://schemas.microsoft.com/office/drawing/2014/main" id="{1C4CDAB0-7C24-4586-948E-D1CC59527A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639183"/>
            <a:ext cx="4154739" cy="4160517"/>
          </a:xfrm>
          <a:prstGeom prst="rect">
            <a:avLst/>
          </a:prstGeom>
          <a:effectLst>
            <a:outerShdw blurRad="50800" dist="38100" dir="18900000" algn="bl" rotWithShape="0">
              <a:prstClr val="black">
                <a:alpha val="40000"/>
              </a:prstClr>
            </a:outerShdw>
          </a:effectLst>
        </p:spPr>
      </p:pic>
      <p:sp>
        <p:nvSpPr>
          <p:cNvPr id="7" name="フッター プレースホルダー 6">
            <a:extLst>
              <a:ext uri="{FF2B5EF4-FFF2-40B4-BE49-F238E27FC236}">
                <a16:creationId xmlns:a16="http://schemas.microsoft.com/office/drawing/2014/main" id="{73E0349A-5C8E-4B8E-7837-04113C803CE9}"/>
              </a:ext>
            </a:extLst>
          </p:cNvPr>
          <p:cNvSpPr>
            <a:spLocks noGrp="1"/>
          </p:cNvSpPr>
          <p:nvPr>
            <p:ph type="ftr" sz="quarter" idx="11"/>
          </p:nvPr>
        </p:nvSpPr>
        <p:spPr/>
        <p:txBody>
          <a:bodyPr/>
          <a:lstStyle/>
          <a:p>
            <a:r>
              <a:rPr lang="ja-JP" altLang="en-US"/>
              <a:t>アニ研新歓</a:t>
            </a:r>
            <a:r>
              <a:rPr lang="en-US" altLang="ja-JP"/>
              <a:t>2025</a:t>
            </a:r>
            <a:endParaRPr lang="en-US" dirty="0"/>
          </a:p>
        </p:txBody>
      </p:sp>
      <p:sp>
        <p:nvSpPr>
          <p:cNvPr id="9" name="スライド番号プレースホルダー 8">
            <a:extLst>
              <a:ext uri="{FF2B5EF4-FFF2-40B4-BE49-F238E27FC236}">
                <a16:creationId xmlns:a16="http://schemas.microsoft.com/office/drawing/2014/main" id="{CA23201E-084B-28FF-0403-8A0EBB7BD46B}"/>
              </a:ext>
            </a:extLst>
          </p:cNvPr>
          <p:cNvSpPr>
            <a:spLocks noGrp="1"/>
          </p:cNvSpPr>
          <p:nvPr>
            <p:ph type="sldNum" sz="quarter" idx="12"/>
          </p:nvPr>
        </p:nvSpPr>
        <p:spPr/>
        <p:txBody>
          <a:bodyPr/>
          <a:lstStyle/>
          <a:p>
            <a:fld id="{70C12960-6E85-460F-B6E3-5B82CB31AF3D}" type="slidenum">
              <a:rPr lang="en-US" smtClean="0"/>
              <a:t>2</a:t>
            </a:fld>
            <a:endParaRPr lang="en-US"/>
          </a:p>
        </p:txBody>
      </p:sp>
    </p:spTree>
    <p:extLst>
      <p:ext uri="{BB962C8B-B14F-4D97-AF65-F5344CB8AC3E}">
        <p14:creationId xmlns:p14="http://schemas.microsoft.com/office/powerpoint/2010/main" val="19011897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A51D31D7-29C6-B14D-6431-BE6E474E8780}"/>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100000"/>
              </a:lnSpc>
            </a:pPr>
            <a:r>
              <a:rPr kumimoji="1" lang="ja-JP" altLang="en-US" dirty="0"/>
              <a:t>活動内容</a:t>
            </a:r>
          </a:p>
        </p:txBody>
      </p:sp>
      <p:pic>
        <p:nvPicPr>
          <p:cNvPr id="6" name="図 5" descr="スポーツ, ダンサー, 衣類, 選手 が含まれている画像&#10;&#10;AI によって生成されたコンテンツは間違っている可能性があります。">
            <a:extLst>
              <a:ext uri="{FF2B5EF4-FFF2-40B4-BE49-F238E27FC236}">
                <a16:creationId xmlns:a16="http://schemas.microsoft.com/office/drawing/2014/main" id="{1B2239E0-FDF4-F94A-ECA0-A2D801E90F87}"/>
              </a:ext>
            </a:extLst>
          </p:cNvPr>
          <p:cNvPicPr>
            <a:picLocks noChangeAspect="1"/>
          </p:cNvPicPr>
          <p:nvPr/>
        </p:nvPicPr>
        <p:blipFill>
          <a:blip r:embed="rId2">
            <a:extLst>
              <a:ext uri="{28A0092B-C50C-407E-A947-70E740481C1C}">
                <a14:useLocalDpi xmlns:a14="http://schemas.microsoft.com/office/drawing/2010/main" val="0"/>
              </a:ext>
            </a:extLst>
          </a:blip>
          <a:srcRect l="7798" r="9706" b="1"/>
          <a:stretch/>
        </p:blipFill>
        <p:spPr>
          <a:xfrm>
            <a:off x="20" y="914399"/>
            <a:ext cx="4416532" cy="5353523"/>
          </a:xfrm>
          <a:prstGeom prst="rect">
            <a:avLst/>
          </a:prstGeom>
        </p:spPr>
      </p:pic>
      <p:cxnSp>
        <p:nvCxnSpPr>
          <p:cNvPr id="22" name="Straight Connector 21">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5" name="テキスト ボックス 2">
            <a:extLst>
              <a:ext uri="{FF2B5EF4-FFF2-40B4-BE49-F238E27FC236}">
                <a16:creationId xmlns:a16="http://schemas.microsoft.com/office/drawing/2014/main" id="{EA88C2A1-A986-F0F4-41B4-72141AF7DFAD}"/>
              </a:ext>
            </a:extLst>
          </p:cNvPr>
          <p:cNvGraphicFramePr/>
          <p:nvPr>
            <p:extLst>
              <p:ext uri="{D42A27DB-BD31-4B8C-83A1-F6EECF244321}">
                <p14:modId xmlns:p14="http://schemas.microsoft.com/office/powerpoint/2010/main" val="4161378652"/>
              </p:ext>
            </p:extLst>
          </p:nvPr>
        </p:nvGraphicFramePr>
        <p:xfrm>
          <a:off x="5029200" y="2176036"/>
          <a:ext cx="6501810" cy="4121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フッター プレースホルダー 6">
            <a:extLst>
              <a:ext uri="{FF2B5EF4-FFF2-40B4-BE49-F238E27FC236}">
                <a16:creationId xmlns:a16="http://schemas.microsoft.com/office/drawing/2014/main" id="{85498AC2-5BD8-CAEA-DD7E-71FD4306FD54}"/>
              </a:ext>
            </a:extLst>
          </p:cNvPr>
          <p:cNvSpPr>
            <a:spLocks noGrp="1"/>
          </p:cNvSpPr>
          <p:nvPr>
            <p:ph type="ftr" sz="quarter" idx="11"/>
          </p:nvPr>
        </p:nvSpPr>
        <p:spPr/>
        <p:txBody>
          <a:bodyPr/>
          <a:lstStyle/>
          <a:p>
            <a:r>
              <a:rPr lang="ja-JP" altLang="en-US"/>
              <a:t>アニ研新歓</a:t>
            </a:r>
            <a:r>
              <a:rPr lang="en-US" altLang="ja-JP"/>
              <a:t>2025</a:t>
            </a:r>
            <a:endParaRPr lang="en-US" dirty="0"/>
          </a:p>
        </p:txBody>
      </p:sp>
      <p:sp>
        <p:nvSpPr>
          <p:cNvPr id="8" name="スライド番号プレースホルダー 7">
            <a:extLst>
              <a:ext uri="{FF2B5EF4-FFF2-40B4-BE49-F238E27FC236}">
                <a16:creationId xmlns:a16="http://schemas.microsoft.com/office/drawing/2014/main" id="{5E7C8F0D-C998-0A67-21F2-81FC6CA14D92}"/>
              </a:ext>
            </a:extLst>
          </p:cNvPr>
          <p:cNvSpPr>
            <a:spLocks noGrp="1"/>
          </p:cNvSpPr>
          <p:nvPr>
            <p:ph type="sldNum" sz="quarter" idx="12"/>
          </p:nvPr>
        </p:nvSpPr>
        <p:spPr/>
        <p:txBody>
          <a:bodyPr/>
          <a:lstStyle/>
          <a:p>
            <a:fld id="{70C12960-6E85-460F-B6E3-5B82CB31AF3D}" type="slidenum">
              <a:rPr lang="en-US" smtClean="0"/>
              <a:t>3</a:t>
            </a:fld>
            <a:endParaRPr lang="en-US"/>
          </a:p>
        </p:txBody>
      </p:sp>
    </p:spTree>
    <p:extLst>
      <p:ext uri="{BB962C8B-B14F-4D97-AF65-F5344CB8AC3E}">
        <p14:creationId xmlns:p14="http://schemas.microsoft.com/office/powerpoint/2010/main" val="42066969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E6934BB6-CFCC-E7A9-D729-EE692E6D84D6}"/>
              </a:ext>
            </a:extLst>
          </p:cNvPr>
          <p:cNvSpPr>
            <a:spLocks noGrp="1"/>
          </p:cNvSpPr>
          <p:nvPr>
            <p:ph type="title"/>
          </p:nvPr>
        </p:nvSpPr>
        <p:spPr>
          <a:xfrm>
            <a:off x="5496821" y="1371600"/>
            <a:ext cx="6034187" cy="1097280"/>
          </a:xfrm>
        </p:spPr>
        <p:txBody>
          <a:bodyPr vert="horz" lIns="91440" tIns="45720" rIns="91440" bIns="45720" rtlCol="0" anchor="t">
            <a:normAutofit/>
          </a:bodyPr>
          <a:lstStyle/>
          <a:p>
            <a:pPr>
              <a:lnSpc>
                <a:spcPct val="100000"/>
              </a:lnSpc>
            </a:pPr>
            <a:r>
              <a:rPr kumimoji="1" lang="ja-JP" altLang="en-US"/>
              <a:t>会誌の制作</a:t>
            </a:r>
          </a:p>
        </p:txBody>
      </p:sp>
      <p:pic>
        <p:nvPicPr>
          <p:cNvPr id="8" name="図 7" descr="おもちゃ, 人形, 挿絵 が含まれている画像&#10;&#10;AI によって生成されたコンテンツは間違っている可能性があります。">
            <a:extLst>
              <a:ext uri="{FF2B5EF4-FFF2-40B4-BE49-F238E27FC236}">
                <a16:creationId xmlns:a16="http://schemas.microsoft.com/office/drawing/2014/main" id="{9FF0A434-9BAC-221C-79A9-936FFD18A389}"/>
              </a:ext>
            </a:extLst>
          </p:cNvPr>
          <p:cNvPicPr>
            <a:picLocks noChangeAspect="1"/>
          </p:cNvPicPr>
          <p:nvPr/>
        </p:nvPicPr>
        <p:blipFill>
          <a:blip r:embed="rId2">
            <a:extLst>
              <a:ext uri="{28A0092B-C50C-407E-A947-70E740481C1C}">
                <a14:useLocalDpi xmlns:a14="http://schemas.microsoft.com/office/drawing/2010/main" val="0"/>
              </a:ext>
            </a:extLst>
          </a:blip>
          <a:srcRect r="2" b="1534"/>
          <a:stretch/>
        </p:blipFill>
        <p:spPr>
          <a:xfrm>
            <a:off x="20" y="10"/>
            <a:ext cx="4857871" cy="6857990"/>
          </a:xfrm>
          <a:prstGeom prst="rect">
            <a:avLst/>
          </a:prstGeom>
        </p:spPr>
      </p:pic>
      <p:cxnSp>
        <p:nvCxnSpPr>
          <p:cNvPr id="22" name="Straight Connector 21">
            <a:extLst>
              <a:ext uri="{FF2B5EF4-FFF2-40B4-BE49-F238E27FC236}">
                <a16:creationId xmlns:a16="http://schemas.microsoft.com/office/drawing/2014/main" id="{691422F5-4221-4812-AFD9-5479C6D60A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80905"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5" name="縦書きテキスト プレースホルダー 2">
            <a:extLst>
              <a:ext uri="{FF2B5EF4-FFF2-40B4-BE49-F238E27FC236}">
                <a16:creationId xmlns:a16="http://schemas.microsoft.com/office/drawing/2014/main" id="{E8E0A95C-5E24-380B-580E-7BA4C3B7EA6E}"/>
              </a:ext>
            </a:extLst>
          </p:cNvPr>
          <p:cNvGraphicFramePr/>
          <p:nvPr>
            <p:extLst>
              <p:ext uri="{D42A27DB-BD31-4B8C-83A1-F6EECF244321}">
                <p14:modId xmlns:p14="http://schemas.microsoft.com/office/powerpoint/2010/main" val="771480600"/>
              </p:ext>
            </p:extLst>
          </p:nvPr>
        </p:nvGraphicFramePr>
        <p:xfrm>
          <a:off x="5496821" y="2633236"/>
          <a:ext cx="6034187" cy="3664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フッター プレースホルダー 9">
            <a:extLst>
              <a:ext uri="{FF2B5EF4-FFF2-40B4-BE49-F238E27FC236}">
                <a16:creationId xmlns:a16="http://schemas.microsoft.com/office/drawing/2014/main" id="{CA4B1128-B010-DEBB-0E91-137DDBF457BB}"/>
              </a:ext>
            </a:extLst>
          </p:cNvPr>
          <p:cNvSpPr>
            <a:spLocks noGrp="1"/>
          </p:cNvSpPr>
          <p:nvPr>
            <p:ph type="ftr" sz="quarter" idx="11"/>
          </p:nvPr>
        </p:nvSpPr>
        <p:spPr/>
        <p:txBody>
          <a:bodyPr/>
          <a:lstStyle/>
          <a:p>
            <a:r>
              <a:rPr lang="ja-JP" altLang="en-US"/>
              <a:t>アニ研新歓</a:t>
            </a:r>
            <a:r>
              <a:rPr lang="en-US" altLang="ja-JP"/>
              <a:t>2025</a:t>
            </a:r>
            <a:endParaRPr lang="en-US" dirty="0"/>
          </a:p>
        </p:txBody>
      </p:sp>
      <p:sp>
        <p:nvSpPr>
          <p:cNvPr id="12" name="スライド番号プレースホルダー 11">
            <a:extLst>
              <a:ext uri="{FF2B5EF4-FFF2-40B4-BE49-F238E27FC236}">
                <a16:creationId xmlns:a16="http://schemas.microsoft.com/office/drawing/2014/main" id="{0EF126BA-D0A4-6FE3-81E1-FF23D20E8B50}"/>
              </a:ext>
            </a:extLst>
          </p:cNvPr>
          <p:cNvSpPr>
            <a:spLocks noGrp="1"/>
          </p:cNvSpPr>
          <p:nvPr>
            <p:ph type="sldNum" sz="quarter" idx="12"/>
          </p:nvPr>
        </p:nvSpPr>
        <p:spPr/>
        <p:txBody>
          <a:bodyPr/>
          <a:lstStyle/>
          <a:p>
            <a:fld id="{70C12960-6E85-460F-B6E3-5B82CB31AF3D}" type="slidenum">
              <a:rPr lang="en-US" smtClean="0"/>
              <a:t>4</a:t>
            </a:fld>
            <a:endParaRPr lang="en-US"/>
          </a:p>
        </p:txBody>
      </p:sp>
    </p:spTree>
    <p:extLst>
      <p:ext uri="{BB962C8B-B14F-4D97-AF65-F5344CB8AC3E}">
        <p14:creationId xmlns:p14="http://schemas.microsoft.com/office/powerpoint/2010/main" val="169380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0D2F701D-DD27-C864-239D-B02413EE7BAF}"/>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100000"/>
              </a:lnSpc>
            </a:pPr>
            <a:r>
              <a:rPr kumimoji="1" lang="ja-JP" altLang="en-US"/>
              <a:t>アニメーション制作</a:t>
            </a:r>
          </a:p>
        </p:txBody>
      </p:sp>
      <p:pic>
        <p:nvPicPr>
          <p:cNvPr id="10" name="図 9">
            <a:extLst>
              <a:ext uri="{FF2B5EF4-FFF2-40B4-BE49-F238E27FC236}">
                <a16:creationId xmlns:a16="http://schemas.microsoft.com/office/drawing/2014/main" id="{0D3526A6-3889-4BCA-DE9A-E2E9BA284017}"/>
              </a:ext>
            </a:extLst>
          </p:cNvPr>
          <p:cNvPicPr>
            <a:picLocks noChangeAspect="1"/>
          </p:cNvPicPr>
          <p:nvPr/>
        </p:nvPicPr>
        <p:blipFill>
          <a:blip r:embed="rId2">
            <a:extLst>
              <a:ext uri="{28A0092B-C50C-407E-A947-70E740481C1C}">
                <a14:useLocalDpi xmlns:a14="http://schemas.microsoft.com/office/drawing/2010/main" val="0"/>
              </a:ext>
            </a:extLst>
          </a:blip>
          <a:srcRect l="23230" r="21909"/>
          <a:stretch/>
        </p:blipFill>
        <p:spPr>
          <a:xfrm>
            <a:off x="20" y="914399"/>
            <a:ext cx="4416532" cy="5353523"/>
          </a:xfrm>
          <a:prstGeom prst="rect">
            <a:avLst/>
          </a:prstGeom>
        </p:spPr>
      </p:pic>
      <p:cxnSp>
        <p:nvCxnSpPr>
          <p:cNvPr id="22" name="Straight Connector 21">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5" name="縦書きテキスト プレースホルダー 2">
            <a:extLst>
              <a:ext uri="{FF2B5EF4-FFF2-40B4-BE49-F238E27FC236}">
                <a16:creationId xmlns:a16="http://schemas.microsoft.com/office/drawing/2014/main" id="{873AA8BF-5003-40A5-57D4-9A777A80C2E5}"/>
              </a:ext>
            </a:extLst>
          </p:cNvPr>
          <p:cNvGraphicFramePr/>
          <p:nvPr>
            <p:extLst>
              <p:ext uri="{D42A27DB-BD31-4B8C-83A1-F6EECF244321}">
                <p14:modId xmlns:p14="http://schemas.microsoft.com/office/powerpoint/2010/main" val="2048836698"/>
              </p:ext>
            </p:extLst>
          </p:nvPr>
        </p:nvGraphicFramePr>
        <p:xfrm>
          <a:off x="5029200" y="2176036"/>
          <a:ext cx="6501810" cy="4121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テキスト ボックス 11">
            <a:extLst>
              <a:ext uri="{FF2B5EF4-FFF2-40B4-BE49-F238E27FC236}">
                <a16:creationId xmlns:a16="http://schemas.microsoft.com/office/drawing/2014/main" id="{4017418A-E32B-8371-9334-D2254DD74760}"/>
              </a:ext>
            </a:extLst>
          </p:cNvPr>
          <p:cNvSpPr txBox="1"/>
          <p:nvPr/>
        </p:nvSpPr>
        <p:spPr>
          <a:xfrm>
            <a:off x="5162550" y="5096042"/>
            <a:ext cx="1866900" cy="646331"/>
          </a:xfrm>
          <a:prstGeom prst="rect">
            <a:avLst/>
          </a:prstGeom>
          <a:noFill/>
        </p:spPr>
        <p:txBody>
          <a:bodyPr wrap="square" rtlCol="0">
            <a:spAutoFit/>
          </a:bodyPr>
          <a:lstStyle/>
          <a:p>
            <a:pPr algn="ctr"/>
            <a:r>
              <a:rPr lang="ja-JP" altLang="en-US" dirty="0"/>
              <a:t>アニメの作画を担当</a:t>
            </a:r>
            <a:endParaRPr kumimoji="1" lang="ja-JP" altLang="en-US" dirty="0"/>
          </a:p>
        </p:txBody>
      </p:sp>
      <p:sp>
        <p:nvSpPr>
          <p:cNvPr id="15" name="テキスト ボックス 14">
            <a:extLst>
              <a:ext uri="{FF2B5EF4-FFF2-40B4-BE49-F238E27FC236}">
                <a16:creationId xmlns:a16="http://schemas.microsoft.com/office/drawing/2014/main" id="{44643861-FF78-67D2-F4B7-C5ADE21388CB}"/>
              </a:ext>
            </a:extLst>
          </p:cNvPr>
          <p:cNvSpPr txBox="1"/>
          <p:nvPr/>
        </p:nvSpPr>
        <p:spPr>
          <a:xfrm>
            <a:off x="7346655" y="5096042"/>
            <a:ext cx="1866900" cy="923330"/>
          </a:xfrm>
          <a:prstGeom prst="rect">
            <a:avLst/>
          </a:prstGeom>
          <a:noFill/>
        </p:spPr>
        <p:txBody>
          <a:bodyPr wrap="square" rtlCol="0">
            <a:spAutoFit/>
          </a:bodyPr>
          <a:lstStyle/>
          <a:p>
            <a:pPr algn="ctr"/>
            <a:r>
              <a:rPr kumimoji="1" lang="ja-JP" altLang="en-US" dirty="0"/>
              <a:t>作画をつなげてアニメメーションにする</a:t>
            </a:r>
          </a:p>
        </p:txBody>
      </p:sp>
      <p:sp>
        <p:nvSpPr>
          <p:cNvPr id="16" name="テキスト ボックス 15">
            <a:extLst>
              <a:ext uri="{FF2B5EF4-FFF2-40B4-BE49-F238E27FC236}">
                <a16:creationId xmlns:a16="http://schemas.microsoft.com/office/drawing/2014/main" id="{1CC5491F-F8D6-E466-92CB-495F5299D9E1}"/>
              </a:ext>
            </a:extLst>
          </p:cNvPr>
          <p:cNvSpPr txBox="1"/>
          <p:nvPr/>
        </p:nvSpPr>
        <p:spPr>
          <a:xfrm>
            <a:off x="9550253" y="5234541"/>
            <a:ext cx="1866900" cy="646331"/>
          </a:xfrm>
          <a:prstGeom prst="rect">
            <a:avLst/>
          </a:prstGeom>
          <a:noFill/>
        </p:spPr>
        <p:txBody>
          <a:bodyPr wrap="square" rtlCol="0">
            <a:spAutoFit/>
          </a:bodyPr>
          <a:lstStyle/>
          <a:p>
            <a:pPr algn="ctr"/>
            <a:r>
              <a:rPr kumimoji="1" lang="ja-JP" altLang="en-US" dirty="0"/>
              <a:t>効果音を探す</a:t>
            </a:r>
            <a:endParaRPr kumimoji="1" lang="en-US" altLang="ja-JP" dirty="0"/>
          </a:p>
          <a:p>
            <a:pPr algn="ctr"/>
            <a:r>
              <a:rPr kumimoji="1" lang="en-US" altLang="ja-JP" dirty="0"/>
              <a:t>CV</a:t>
            </a:r>
            <a:endParaRPr kumimoji="1" lang="ja-JP" altLang="en-US" dirty="0"/>
          </a:p>
        </p:txBody>
      </p:sp>
      <p:sp>
        <p:nvSpPr>
          <p:cNvPr id="17" name="フッター プレースホルダー 16">
            <a:extLst>
              <a:ext uri="{FF2B5EF4-FFF2-40B4-BE49-F238E27FC236}">
                <a16:creationId xmlns:a16="http://schemas.microsoft.com/office/drawing/2014/main" id="{409A8170-015C-DADE-FD7A-8EF2B578AE04}"/>
              </a:ext>
            </a:extLst>
          </p:cNvPr>
          <p:cNvSpPr>
            <a:spLocks noGrp="1"/>
          </p:cNvSpPr>
          <p:nvPr>
            <p:ph type="ftr" sz="quarter" idx="11"/>
          </p:nvPr>
        </p:nvSpPr>
        <p:spPr/>
        <p:txBody>
          <a:bodyPr/>
          <a:lstStyle/>
          <a:p>
            <a:r>
              <a:rPr lang="ja-JP" altLang="en-US"/>
              <a:t>アニ研新歓</a:t>
            </a:r>
            <a:r>
              <a:rPr lang="en-US" altLang="ja-JP"/>
              <a:t>2025</a:t>
            </a:r>
            <a:endParaRPr lang="en-US" dirty="0"/>
          </a:p>
        </p:txBody>
      </p:sp>
      <p:sp>
        <p:nvSpPr>
          <p:cNvPr id="19" name="スライド番号プレースホルダー 18">
            <a:extLst>
              <a:ext uri="{FF2B5EF4-FFF2-40B4-BE49-F238E27FC236}">
                <a16:creationId xmlns:a16="http://schemas.microsoft.com/office/drawing/2014/main" id="{13511B43-9F43-6945-5F64-FB6A46F30C0E}"/>
              </a:ext>
            </a:extLst>
          </p:cNvPr>
          <p:cNvSpPr>
            <a:spLocks noGrp="1"/>
          </p:cNvSpPr>
          <p:nvPr>
            <p:ph type="sldNum" sz="quarter" idx="12"/>
          </p:nvPr>
        </p:nvSpPr>
        <p:spPr/>
        <p:txBody>
          <a:bodyPr/>
          <a:lstStyle/>
          <a:p>
            <a:fld id="{70C12960-6E85-460F-B6E3-5B82CB31AF3D}" type="slidenum">
              <a:rPr lang="en-US" smtClean="0"/>
              <a:t>5</a:t>
            </a:fld>
            <a:endParaRPr lang="en-US"/>
          </a:p>
        </p:txBody>
      </p:sp>
    </p:spTree>
    <p:extLst>
      <p:ext uri="{BB962C8B-B14F-4D97-AF65-F5344CB8AC3E}">
        <p14:creationId xmlns:p14="http://schemas.microsoft.com/office/powerpoint/2010/main" val="339736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500"/>
                                        <p:tgtEl>
                                          <p:spTgt spid="16">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6">
                                            <p:txEl>
                                              <p:pRg st="1" end="1"/>
                                            </p:txEl>
                                          </p:spTgt>
                                        </p:tgtEl>
                                        <p:attrNameLst>
                                          <p:attrName>style.visibility</p:attrName>
                                        </p:attrNameLst>
                                      </p:cBhvr>
                                      <p:to>
                                        <p:strVal val="visible"/>
                                      </p:to>
                                    </p:set>
                                    <p:animEffect transition="in" filter="fade">
                                      <p:cBhvr>
                                        <p:cTn id="20"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40FC92-8D35-BD9D-46DA-811C6B042F87}"/>
              </a:ext>
            </a:extLst>
          </p:cNvPr>
          <p:cNvSpPr>
            <a:spLocks noGrp="1"/>
          </p:cNvSpPr>
          <p:nvPr>
            <p:ph type="title"/>
          </p:nvPr>
        </p:nvSpPr>
        <p:spPr/>
        <p:txBody>
          <a:bodyPr/>
          <a:lstStyle/>
          <a:p>
            <a:r>
              <a:rPr kumimoji="1" lang="ja-JP" altLang="en-US" dirty="0"/>
              <a:t>新歓で出た質問</a:t>
            </a:r>
          </a:p>
        </p:txBody>
      </p:sp>
      <p:sp>
        <p:nvSpPr>
          <p:cNvPr id="3" name="フッター プレースホルダー 2">
            <a:extLst>
              <a:ext uri="{FF2B5EF4-FFF2-40B4-BE49-F238E27FC236}">
                <a16:creationId xmlns:a16="http://schemas.microsoft.com/office/drawing/2014/main" id="{AB61A9D3-B58A-3A39-5EC5-1E969572F3E0}"/>
              </a:ext>
            </a:extLst>
          </p:cNvPr>
          <p:cNvSpPr>
            <a:spLocks noGrp="1"/>
          </p:cNvSpPr>
          <p:nvPr>
            <p:ph type="ftr" sz="quarter" idx="11"/>
          </p:nvPr>
        </p:nvSpPr>
        <p:spPr/>
        <p:txBody>
          <a:bodyPr/>
          <a:lstStyle/>
          <a:p>
            <a:r>
              <a:rPr lang="ja-JP" altLang="en-US"/>
              <a:t>アニ研新歓</a:t>
            </a:r>
            <a:r>
              <a:rPr lang="en-US" altLang="ja-JP"/>
              <a:t>2025</a:t>
            </a:r>
            <a:endParaRPr lang="en-US" dirty="0"/>
          </a:p>
        </p:txBody>
      </p:sp>
      <p:sp>
        <p:nvSpPr>
          <p:cNvPr id="4" name="スライド番号プレースホルダー 3">
            <a:extLst>
              <a:ext uri="{FF2B5EF4-FFF2-40B4-BE49-F238E27FC236}">
                <a16:creationId xmlns:a16="http://schemas.microsoft.com/office/drawing/2014/main" id="{27B54766-7A11-186E-D441-2BDAD8615C8A}"/>
              </a:ext>
            </a:extLst>
          </p:cNvPr>
          <p:cNvSpPr>
            <a:spLocks noGrp="1"/>
          </p:cNvSpPr>
          <p:nvPr>
            <p:ph type="sldNum" sz="quarter" idx="12"/>
          </p:nvPr>
        </p:nvSpPr>
        <p:spPr/>
        <p:txBody>
          <a:bodyPr/>
          <a:lstStyle/>
          <a:p>
            <a:fld id="{70C12960-6E85-460F-B6E3-5B82CB31AF3D}" type="slidenum">
              <a:rPr lang="en-US" smtClean="0"/>
              <a:t>6</a:t>
            </a:fld>
            <a:endParaRPr lang="en-US"/>
          </a:p>
        </p:txBody>
      </p:sp>
      <p:sp>
        <p:nvSpPr>
          <p:cNvPr id="5" name="テキスト ボックス 4">
            <a:extLst>
              <a:ext uri="{FF2B5EF4-FFF2-40B4-BE49-F238E27FC236}">
                <a16:creationId xmlns:a16="http://schemas.microsoft.com/office/drawing/2014/main" id="{6B1A9926-8D85-34D2-EEA0-35B3B3565CDE}"/>
              </a:ext>
            </a:extLst>
          </p:cNvPr>
          <p:cNvSpPr txBox="1"/>
          <p:nvPr/>
        </p:nvSpPr>
        <p:spPr>
          <a:xfrm>
            <a:off x="752474" y="2468881"/>
            <a:ext cx="9572625" cy="1200329"/>
          </a:xfrm>
          <a:prstGeom prst="rect">
            <a:avLst/>
          </a:prstGeom>
          <a:noFill/>
        </p:spPr>
        <p:txBody>
          <a:bodyPr wrap="square" rtlCol="0">
            <a:spAutoFit/>
          </a:bodyPr>
          <a:lstStyle/>
          <a:p>
            <a:r>
              <a:rPr kumimoji="1" lang="en-US" altLang="ja-JP" dirty="0"/>
              <a:t>Q</a:t>
            </a:r>
            <a:r>
              <a:rPr kumimoji="1" lang="ja-JP" altLang="en-US" dirty="0"/>
              <a:t>：会誌のアニメレビューはどのように書いてますか？</a:t>
            </a:r>
            <a:endParaRPr kumimoji="1" lang="en-US" altLang="ja-JP" dirty="0"/>
          </a:p>
          <a:p>
            <a:r>
              <a:rPr lang="en-US" altLang="ja-JP" dirty="0"/>
              <a:t>A:</a:t>
            </a:r>
            <a:r>
              <a:rPr lang="ja-JP" altLang="en-US" dirty="0"/>
              <a:t>イラストを描く人とレビューを書く人で分かれています。</a:t>
            </a:r>
            <a:endParaRPr lang="en-US" altLang="ja-JP" dirty="0"/>
          </a:p>
          <a:p>
            <a:r>
              <a:rPr lang="ja-JP" altLang="en-US" dirty="0"/>
              <a:t>　イラスト：レビューが１：１の人もいれば、２：０、０：２の人もいます。</a:t>
            </a:r>
            <a:endParaRPr lang="en-US" altLang="ja-JP" dirty="0"/>
          </a:p>
          <a:p>
            <a:r>
              <a:rPr lang="ja-JP" altLang="en-US" dirty="0"/>
              <a:t>　イラストのみ、レビューのみでも全然</a:t>
            </a:r>
            <a:r>
              <a:rPr lang="en-US" altLang="ja-JP" dirty="0"/>
              <a:t>OK</a:t>
            </a:r>
            <a:r>
              <a:rPr lang="ja-JP" altLang="en-US" dirty="0"/>
              <a:t>です！</a:t>
            </a:r>
            <a:endParaRPr lang="en-US" altLang="ja-JP" dirty="0"/>
          </a:p>
        </p:txBody>
      </p:sp>
      <p:sp>
        <p:nvSpPr>
          <p:cNvPr id="6" name="テキスト ボックス 5">
            <a:extLst>
              <a:ext uri="{FF2B5EF4-FFF2-40B4-BE49-F238E27FC236}">
                <a16:creationId xmlns:a16="http://schemas.microsoft.com/office/drawing/2014/main" id="{4E03DA13-E68C-4467-C006-54446FB45AFA}"/>
              </a:ext>
            </a:extLst>
          </p:cNvPr>
          <p:cNvSpPr txBox="1"/>
          <p:nvPr/>
        </p:nvSpPr>
        <p:spPr>
          <a:xfrm>
            <a:off x="752474" y="4048125"/>
            <a:ext cx="9734551" cy="1477328"/>
          </a:xfrm>
          <a:prstGeom prst="rect">
            <a:avLst/>
          </a:prstGeom>
          <a:noFill/>
        </p:spPr>
        <p:txBody>
          <a:bodyPr wrap="square" rtlCol="0">
            <a:spAutoFit/>
          </a:bodyPr>
          <a:lstStyle/>
          <a:p>
            <a:r>
              <a:rPr kumimoji="1" lang="en-US" altLang="ja-JP" dirty="0"/>
              <a:t>Q:</a:t>
            </a:r>
            <a:r>
              <a:rPr kumimoji="1" lang="ja-JP" altLang="en-US" dirty="0"/>
              <a:t>入会申請はグーグルフォームのみですか？</a:t>
            </a:r>
            <a:endParaRPr kumimoji="1" lang="en-US" altLang="ja-JP" dirty="0"/>
          </a:p>
          <a:p>
            <a:r>
              <a:rPr lang="en-US" altLang="ja-JP" dirty="0"/>
              <a:t>A:</a:t>
            </a:r>
            <a:r>
              <a:rPr lang="ja-JP" altLang="en-US" dirty="0"/>
              <a:t>アニ研公式</a:t>
            </a:r>
            <a:r>
              <a:rPr lang="en-US" altLang="ja-JP" dirty="0"/>
              <a:t>X</a:t>
            </a:r>
            <a:r>
              <a:rPr lang="ja-JP" altLang="en-US" dirty="0"/>
              <a:t>の</a:t>
            </a:r>
            <a:r>
              <a:rPr lang="en-US" altLang="ja-JP" dirty="0"/>
              <a:t>DM</a:t>
            </a:r>
            <a:r>
              <a:rPr lang="ja-JP" altLang="en-US" dirty="0"/>
              <a:t>や</a:t>
            </a:r>
            <a:r>
              <a:rPr lang="en-US" altLang="ja-JP" dirty="0"/>
              <a:t>Instagram</a:t>
            </a:r>
            <a:r>
              <a:rPr lang="ja-JP" altLang="en-US" dirty="0"/>
              <a:t>の</a:t>
            </a:r>
            <a:r>
              <a:rPr lang="en-US" altLang="ja-JP" dirty="0"/>
              <a:t>DM</a:t>
            </a:r>
            <a:r>
              <a:rPr lang="ja-JP" altLang="en-US" dirty="0"/>
              <a:t>でも受け付けております。オープンチャットに入れていないご友人も誘ってみてください！</a:t>
            </a:r>
            <a:endParaRPr lang="en-US" altLang="ja-JP" dirty="0"/>
          </a:p>
          <a:p>
            <a:r>
              <a:rPr kumimoji="1" lang="ja-JP" altLang="en-US" dirty="0"/>
              <a:t>　</a:t>
            </a:r>
            <a:r>
              <a:rPr kumimoji="1" lang="en-US" altLang="ja-JP" dirty="0"/>
              <a:t>DM</a:t>
            </a:r>
            <a:r>
              <a:rPr kumimoji="1" lang="ja-JP" altLang="en-US" dirty="0"/>
              <a:t>での入会方法は、入会希望の旨とともに氏名、学籍番号、学年学科を送っていただければグループラインの</a:t>
            </a:r>
            <a:r>
              <a:rPr kumimoji="1" lang="en-US" altLang="ja-JP" dirty="0"/>
              <a:t>QR</a:t>
            </a:r>
            <a:r>
              <a:rPr kumimoji="1" lang="ja-JP" altLang="en-US" dirty="0"/>
              <a:t>を送りますのでグループラインに入っていただければ入会になります。</a:t>
            </a:r>
          </a:p>
        </p:txBody>
      </p:sp>
    </p:spTree>
    <p:extLst>
      <p:ext uri="{BB962C8B-B14F-4D97-AF65-F5344CB8AC3E}">
        <p14:creationId xmlns:p14="http://schemas.microsoft.com/office/powerpoint/2010/main" val="704082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D8AD0E-6B31-5860-DEFF-E819351B14A1}"/>
              </a:ext>
            </a:extLst>
          </p:cNvPr>
          <p:cNvSpPr>
            <a:spLocks noGrp="1"/>
          </p:cNvSpPr>
          <p:nvPr>
            <p:ph type="title"/>
          </p:nvPr>
        </p:nvSpPr>
        <p:spPr/>
        <p:txBody>
          <a:bodyPr/>
          <a:lstStyle/>
          <a:p>
            <a:r>
              <a:rPr kumimoji="1" lang="ja-JP" altLang="en-US" dirty="0"/>
              <a:t>新歓で出た質問</a:t>
            </a:r>
          </a:p>
        </p:txBody>
      </p:sp>
      <p:sp>
        <p:nvSpPr>
          <p:cNvPr id="3" name="フッター プレースホルダー 2">
            <a:extLst>
              <a:ext uri="{FF2B5EF4-FFF2-40B4-BE49-F238E27FC236}">
                <a16:creationId xmlns:a16="http://schemas.microsoft.com/office/drawing/2014/main" id="{0736CE50-D518-D5E2-B953-521FA5A5A67F}"/>
              </a:ext>
            </a:extLst>
          </p:cNvPr>
          <p:cNvSpPr>
            <a:spLocks noGrp="1"/>
          </p:cNvSpPr>
          <p:nvPr>
            <p:ph type="ftr" sz="quarter" idx="11"/>
          </p:nvPr>
        </p:nvSpPr>
        <p:spPr/>
        <p:txBody>
          <a:bodyPr/>
          <a:lstStyle/>
          <a:p>
            <a:r>
              <a:rPr lang="ja-JP" altLang="en-US"/>
              <a:t>アニ研新歓</a:t>
            </a:r>
            <a:r>
              <a:rPr lang="en-US" altLang="ja-JP"/>
              <a:t>2025</a:t>
            </a:r>
            <a:endParaRPr lang="en-US" dirty="0"/>
          </a:p>
        </p:txBody>
      </p:sp>
      <p:sp>
        <p:nvSpPr>
          <p:cNvPr id="4" name="スライド番号プレースホルダー 3">
            <a:extLst>
              <a:ext uri="{FF2B5EF4-FFF2-40B4-BE49-F238E27FC236}">
                <a16:creationId xmlns:a16="http://schemas.microsoft.com/office/drawing/2014/main" id="{EC5757C1-A854-4005-6BE3-6A2A67D2BEA3}"/>
              </a:ext>
            </a:extLst>
          </p:cNvPr>
          <p:cNvSpPr>
            <a:spLocks noGrp="1"/>
          </p:cNvSpPr>
          <p:nvPr>
            <p:ph type="sldNum" sz="quarter" idx="12"/>
          </p:nvPr>
        </p:nvSpPr>
        <p:spPr/>
        <p:txBody>
          <a:bodyPr/>
          <a:lstStyle/>
          <a:p>
            <a:fld id="{70C12960-6E85-460F-B6E3-5B82CB31AF3D}" type="slidenum">
              <a:rPr lang="en-US" smtClean="0"/>
              <a:t>7</a:t>
            </a:fld>
            <a:endParaRPr lang="en-US"/>
          </a:p>
        </p:txBody>
      </p:sp>
      <p:sp>
        <p:nvSpPr>
          <p:cNvPr id="5" name="テキスト ボックス 4">
            <a:extLst>
              <a:ext uri="{FF2B5EF4-FFF2-40B4-BE49-F238E27FC236}">
                <a16:creationId xmlns:a16="http://schemas.microsoft.com/office/drawing/2014/main" id="{46A43731-BFC9-2A3F-BB21-D5841F9EF109}"/>
              </a:ext>
            </a:extLst>
          </p:cNvPr>
          <p:cNvSpPr txBox="1"/>
          <p:nvPr/>
        </p:nvSpPr>
        <p:spPr>
          <a:xfrm>
            <a:off x="714375" y="2286000"/>
            <a:ext cx="9525000" cy="923330"/>
          </a:xfrm>
          <a:prstGeom prst="rect">
            <a:avLst/>
          </a:prstGeom>
          <a:noFill/>
        </p:spPr>
        <p:txBody>
          <a:bodyPr wrap="square" rtlCol="0">
            <a:spAutoFit/>
          </a:bodyPr>
          <a:lstStyle/>
          <a:p>
            <a:r>
              <a:rPr kumimoji="1" lang="en-US" altLang="ja-JP" dirty="0"/>
              <a:t>Q:</a:t>
            </a:r>
            <a:r>
              <a:rPr kumimoji="1" lang="ja-JP" altLang="en-US" dirty="0"/>
              <a:t>イラストはデジタルかアナログどちらで描けばいいですか？</a:t>
            </a:r>
            <a:endParaRPr kumimoji="1" lang="en-US" altLang="ja-JP" dirty="0"/>
          </a:p>
          <a:p>
            <a:r>
              <a:rPr kumimoji="1" lang="en-US" altLang="ja-JP" dirty="0"/>
              <a:t>A:</a:t>
            </a:r>
            <a:r>
              <a:rPr kumimoji="1" lang="ja-JP" altLang="en-US" dirty="0"/>
              <a:t>どちらでも構いません。アナログの場合もスキャナーがあるのでお好きな方でお描きいただけます。</a:t>
            </a:r>
            <a:endParaRPr kumimoji="1" lang="en-US" altLang="ja-JP" dirty="0"/>
          </a:p>
        </p:txBody>
      </p:sp>
      <p:sp>
        <p:nvSpPr>
          <p:cNvPr id="6" name="テキスト ボックス 5">
            <a:extLst>
              <a:ext uri="{FF2B5EF4-FFF2-40B4-BE49-F238E27FC236}">
                <a16:creationId xmlns:a16="http://schemas.microsoft.com/office/drawing/2014/main" id="{F2613E85-717D-8C66-32D9-CD1FFD8EFBBB}"/>
              </a:ext>
            </a:extLst>
          </p:cNvPr>
          <p:cNvSpPr txBox="1"/>
          <p:nvPr/>
        </p:nvSpPr>
        <p:spPr>
          <a:xfrm>
            <a:off x="652462" y="3580726"/>
            <a:ext cx="9648825" cy="923330"/>
          </a:xfrm>
          <a:prstGeom prst="rect">
            <a:avLst/>
          </a:prstGeom>
          <a:noFill/>
        </p:spPr>
        <p:txBody>
          <a:bodyPr wrap="square" rtlCol="0">
            <a:spAutoFit/>
          </a:bodyPr>
          <a:lstStyle/>
          <a:p>
            <a:r>
              <a:rPr kumimoji="1" lang="en-US" altLang="ja-JP" dirty="0"/>
              <a:t>Q:</a:t>
            </a:r>
            <a:r>
              <a:rPr kumimoji="1" lang="ja-JP" altLang="en-US" dirty="0"/>
              <a:t>活動日以外でも部室は使えますか？</a:t>
            </a:r>
            <a:endParaRPr kumimoji="1" lang="en-US" altLang="ja-JP" dirty="0"/>
          </a:p>
          <a:p>
            <a:r>
              <a:rPr lang="en-US" altLang="ja-JP" dirty="0"/>
              <a:t>A:</a:t>
            </a:r>
            <a:r>
              <a:rPr lang="ja-JP" altLang="en-US" dirty="0"/>
              <a:t>入会していただいた方に限り、グループ内で部室のカギの開け方を共有します。</a:t>
            </a:r>
            <a:endParaRPr lang="en-US" altLang="ja-JP" dirty="0"/>
          </a:p>
          <a:p>
            <a:r>
              <a:rPr kumimoji="1" lang="ja-JP" altLang="en-US" dirty="0"/>
              <a:t>　お昼休みの時間や、空きコマの時間などで使っていただいて構いません。</a:t>
            </a:r>
          </a:p>
        </p:txBody>
      </p:sp>
      <p:sp>
        <p:nvSpPr>
          <p:cNvPr id="7" name="テキスト ボックス 6">
            <a:extLst>
              <a:ext uri="{FF2B5EF4-FFF2-40B4-BE49-F238E27FC236}">
                <a16:creationId xmlns:a16="http://schemas.microsoft.com/office/drawing/2014/main" id="{902074F9-EA61-0989-BC17-E8EB377016BC}"/>
              </a:ext>
            </a:extLst>
          </p:cNvPr>
          <p:cNvSpPr txBox="1"/>
          <p:nvPr/>
        </p:nvSpPr>
        <p:spPr>
          <a:xfrm>
            <a:off x="652462" y="5019675"/>
            <a:ext cx="10263188" cy="923330"/>
          </a:xfrm>
          <a:prstGeom prst="rect">
            <a:avLst/>
          </a:prstGeom>
          <a:noFill/>
        </p:spPr>
        <p:txBody>
          <a:bodyPr wrap="square" rtlCol="0">
            <a:spAutoFit/>
          </a:bodyPr>
          <a:lstStyle/>
          <a:p>
            <a:r>
              <a:rPr kumimoji="1" lang="en-US" altLang="ja-JP" dirty="0"/>
              <a:t>Q:</a:t>
            </a:r>
            <a:r>
              <a:rPr kumimoji="1" lang="ja-JP" altLang="en-US" dirty="0"/>
              <a:t>部員数や男女比はどのくらいですか？</a:t>
            </a:r>
            <a:endParaRPr kumimoji="1" lang="en-US" altLang="ja-JP" dirty="0"/>
          </a:p>
          <a:p>
            <a:r>
              <a:rPr lang="en-US" altLang="ja-JP" dirty="0"/>
              <a:t>A:</a:t>
            </a:r>
            <a:r>
              <a:rPr lang="ja-JP" altLang="en-US" dirty="0"/>
              <a:t>現在の部員数は１０人弱ほどで男子の方が多いです。新歓では、１年生の女子が多く来ていました。</a:t>
            </a:r>
            <a:endParaRPr kumimoji="1" lang="ja-JP" altLang="en-US" dirty="0"/>
          </a:p>
        </p:txBody>
      </p:sp>
    </p:spTree>
    <p:extLst>
      <p:ext uri="{BB962C8B-B14F-4D97-AF65-F5344CB8AC3E}">
        <p14:creationId xmlns:p14="http://schemas.microsoft.com/office/powerpoint/2010/main" val="3933693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B1B02C-AAA8-7ECB-2699-D931E7972277}"/>
              </a:ext>
            </a:extLst>
          </p:cNvPr>
          <p:cNvSpPr>
            <a:spLocks noGrp="1"/>
          </p:cNvSpPr>
          <p:nvPr>
            <p:ph type="title"/>
          </p:nvPr>
        </p:nvSpPr>
        <p:spPr/>
        <p:txBody>
          <a:bodyPr/>
          <a:lstStyle/>
          <a:p>
            <a:r>
              <a:rPr kumimoji="1" lang="ja-JP" altLang="en-US" dirty="0"/>
              <a:t>新歓で出た質問</a:t>
            </a:r>
          </a:p>
        </p:txBody>
      </p:sp>
      <p:sp>
        <p:nvSpPr>
          <p:cNvPr id="3" name="フッター プレースホルダー 2">
            <a:extLst>
              <a:ext uri="{FF2B5EF4-FFF2-40B4-BE49-F238E27FC236}">
                <a16:creationId xmlns:a16="http://schemas.microsoft.com/office/drawing/2014/main" id="{D572BABF-DD4E-7FC4-6B50-A483DF551DFA}"/>
              </a:ext>
            </a:extLst>
          </p:cNvPr>
          <p:cNvSpPr>
            <a:spLocks noGrp="1"/>
          </p:cNvSpPr>
          <p:nvPr>
            <p:ph type="ftr" sz="quarter" idx="11"/>
          </p:nvPr>
        </p:nvSpPr>
        <p:spPr/>
        <p:txBody>
          <a:bodyPr/>
          <a:lstStyle/>
          <a:p>
            <a:r>
              <a:rPr lang="ja-JP" altLang="en-US"/>
              <a:t>アニ研新歓</a:t>
            </a:r>
            <a:r>
              <a:rPr lang="en-US" altLang="ja-JP"/>
              <a:t>2025</a:t>
            </a:r>
            <a:endParaRPr lang="en-US" dirty="0"/>
          </a:p>
        </p:txBody>
      </p:sp>
      <p:sp>
        <p:nvSpPr>
          <p:cNvPr id="4" name="スライド番号プレースホルダー 3">
            <a:extLst>
              <a:ext uri="{FF2B5EF4-FFF2-40B4-BE49-F238E27FC236}">
                <a16:creationId xmlns:a16="http://schemas.microsoft.com/office/drawing/2014/main" id="{0FC52521-8C25-A83D-0D1D-F1DE2BF809DE}"/>
              </a:ext>
            </a:extLst>
          </p:cNvPr>
          <p:cNvSpPr>
            <a:spLocks noGrp="1"/>
          </p:cNvSpPr>
          <p:nvPr>
            <p:ph type="sldNum" sz="quarter" idx="12"/>
          </p:nvPr>
        </p:nvSpPr>
        <p:spPr/>
        <p:txBody>
          <a:bodyPr/>
          <a:lstStyle/>
          <a:p>
            <a:fld id="{70C12960-6E85-460F-B6E3-5B82CB31AF3D}" type="slidenum">
              <a:rPr lang="en-US" smtClean="0"/>
              <a:t>8</a:t>
            </a:fld>
            <a:endParaRPr lang="en-US"/>
          </a:p>
        </p:txBody>
      </p:sp>
      <p:sp>
        <p:nvSpPr>
          <p:cNvPr id="5" name="テキスト ボックス 4">
            <a:extLst>
              <a:ext uri="{FF2B5EF4-FFF2-40B4-BE49-F238E27FC236}">
                <a16:creationId xmlns:a16="http://schemas.microsoft.com/office/drawing/2014/main" id="{6DDB19AE-2EEC-738C-7083-72A968B26F03}"/>
              </a:ext>
            </a:extLst>
          </p:cNvPr>
          <p:cNvSpPr txBox="1"/>
          <p:nvPr/>
        </p:nvSpPr>
        <p:spPr>
          <a:xfrm>
            <a:off x="847725" y="2562225"/>
            <a:ext cx="9601200" cy="923330"/>
          </a:xfrm>
          <a:prstGeom prst="rect">
            <a:avLst/>
          </a:prstGeom>
          <a:noFill/>
        </p:spPr>
        <p:txBody>
          <a:bodyPr wrap="square" rtlCol="0">
            <a:spAutoFit/>
          </a:bodyPr>
          <a:lstStyle/>
          <a:p>
            <a:r>
              <a:rPr kumimoji="1" lang="en-US" altLang="ja-JP" dirty="0"/>
              <a:t>Q:</a:t>
            </a:r>
            <a:r>
              <a:rPr lang="ja-JP" altLang="en-US" dirty="0"/>
              <a:t>履修の関係で５限まで入っていて活動に参加できなさそうです。</a:t>
            </a:r>
            <a:endParaRPr lang="en-US" altLang="ja-JP" dirty="0"/>
          </a:p>
          <a:p>
            <a:r>
              <a:rPr kumimoji="1" lang="en-US" altLang="ja-JP" dirty="0"/>
              <a:t>A:</a:t>
            </a:r>
            <a:r>
              <a:rPr kumimoji="1" lang="ja-JP" altLang="en-US" dirty="0"/>
              <a:t>部員の予定等を今後相談し、多くて週二回の活動になる可能性が大いにあります。</a:t>
            </a:r>
            <a:endParaRPr kumimoji="1" lang="en-US" altLang="ja-JP" dirty="0"/>
          </a:p>
          <a:p>
            <a:r>
              <a:rPr lang="ja-JP" altLang="en-US" dirty="0"/>
              <a:t>　部員全員が週一回でも活動に参加できるように調整する予定です。</a:t>
            </a:r>
            <a:endParaRPr kumimoji="1" lang="ja-JP" altLang="en-US" dirty="0"/>
          </a:p>
        </p:txBody>
      </p:sp>
      <p:sp>
        <p:nvSpPr>
          <p:cNvPr id="6" name="テキスト ボックス 5">
            <a:extLst>
              <a:ext uri="{FF2B5EF4-FFF2-40B4-BE49-F238E27FC236}">
                <a16:creationId xmlns:a16="http://schemas.microsoft.com/office/drawing/2014/main" id="{F5495CA0-0E8C-B68F-006B-B2E072FF1002}"/>
              </a:ext>
            </a:extLst>
          </p:cNvPr>
          <p:cNvSpPr txBox="1"/>
          <p:nvPr/>
        </p:nvSpPr>
        <p:spPr>
          <a:xfrm>
            <a:off x="847725" y="3679785"/>
            <a:ext cx="9315450" cy="923330"/>
          </a:xfrm>
          <a:prstGeom prst="rect">
            <a:avLst/>
          </a:prstGeom>
          <a:noFill/>
        </p:spPr>
        <p:txBody>
          <a:bodyPr wrap="square" rtlCol="0">
            <a:spAutoFit/>
          </a:bodyPr>
          <a:lstStyle/>
          <a:p>
            <a:r>
              <a:rPr kumimoji="1" lang="en-US" altLang="ja-JP" dirty="0"/>
              <a:t>Q:</a:t>
            </a:r>
            <a:r>
              <a:rPr kumimoji="1" lang="ja-JP" altLang="en-US" dirty="0"/>
              <a:t>会費は取りますか？</a:t>
            </a:r>
            <a:endParaRPr kumimoji="1" lang="en-US" altLang="ja-JP" dirty="0"/>
          </a:p>
          <a:p>
            <a:r>
              <a:rPr lang="en-US" altLang="ja-JP" dirty="0"/>
              <a:t>A:</a:t>
            </a:r>
            <a:r>
              <a:rPr lang="ja-JP" altLang="en-US" dirty="0"/>
              <a:t>月額で取るつもりは今のところありません。但し、必要に応じてその都度費用を負担していただくことがあると思います。ご了承ください。</a:t>
            </a:r>
            <a:endParaRPr kumimoji="1" lang="ja-JP" altLang="en-US" dirty="0"/>
          </a:p>
        </p:txBody>
      </p:sp>
      <p:sp>
        <p:nvSpPr>
          <p:cNvPr id="7" name="テキスト ボックス 6">
            <a:extLst>
              <a:ext uri="{FF2B5EF4-FFF2-40B4-BE49-F238E27FC236}">
                <a16:creationId xmlns:a16="http://schemas.microsoft.com/office/drawing/2014/main" id="{237FD556-2DB0-D6EE-CE7D-088236B5F542}"/>
              </a:ext>
            </a:extLst>
          </p:cNvPr>
          <p:cNvSpPr txBox="1"/>
          <p:nvPr/>
        </p:nvSpPr>
        <p:spPr>
          <a:xfrm>
            <a:off x="847725" y="4933950"/>
            <a:ext cx="9296400" cy="646331"/>
          </a:xfrm>
          <a:prstGeom prst="rect">
            <a:avLst/>
          </a:prstGeom>
          <a:noFill/>
        </p:spPr>
        <p:txBody>
          <a:bodyPr wrap="square" rtlCol="0">
            <a:spAutoFit/>
          </a:bodyPr>
          <a:lstStyle/>
          <a:p>
            <a:r>
              <a:rPr kumimoji="1" lang="en-US" altLang="ja-JP" dirty="0"/>
              <a:t>Q:</a:t>
            </a:r>
            <a:r>
              <a:rPr kumimoji="1" lang="ja-JP" altLang="en-US" dirty="0"/>
              <a:t>コミケは必ず参加ですか？</a:t>
            </a:r>
            <a:endParaRPr kumimoji="1" lang="en-US" altLang="ja-JP" dirty="0"/>
          </a:p>
          <a:p>
            <a:r>
              <a:rPr lang="en-US" altLang="ja-JP" dirty="0"/>
              <a:t>A:</a:t>
            </a:r>
            <a:r>
              <a:rPr lang="ja-JP" altLang="en-US" dirty="0"/>
              <a:t>自由参加です。無料で参加できるので、興味がある方はぜひ。</a:t>
            </a:r>
            <a:endParaRPr kumimoji="1" lang="ja-JP" altLang="en-US" dirty="0"/>
          </a:p>
        </p:txBody>
      </p:sp>
    </p:spTree>
    <p:extLst>
      <p:ext uri="{BB962C8B-B14F-4D97-AF65-F5344CB8AC3E}">
        <p14:creationId xmlns:p14="http://schemas.microsoft.com/office/powerpoint/2010/main" val="1938908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3" name="Straight Connector 36">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44" name="Rectangle 38">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7A145580-D15C-7E8B-7A05-980F97A61B42}"/>
              </a:ext>
            </a:extLst>
          </p:cNvPr>
          <p:cNvSpPr>
            <a:spLocks noGrp="1"/>
          </p:cNvSpPr>
          <p:nvPr>
            <p:ph type="title"/>
          </p:nvPr>
        </p:nvSpPr>
        <p:spPr>
          <a:xfrm>
            <a:off x="7269904" y="914400"/>
            <a:ext cx="4261104" cy="1097280"/>
          </a:xfrm>
        </p:spPr>
        <p:txBody>
          <a:bodyPr vert="horz" lIns="91440" tIns="45720" rIns="91440" bIns="45720" rtlCol="0" anchor="t">
            <a:normAutofit/>
          </a:bodyPr>
          <a:lstStyle/>
          <a:p>
            <a:pPr>
              <a:lnSpc>
                <a:spcPct val="100000"/>
              </a:lnSpc>
            </a:pPr>
            <a:r>
              <a:rPr kumimoji="1" lang="ja-JP" altLang="en-US" sz="3600" dirty="0"/>
              <a:t>活動時間</a:t>
            </a:r>
          </a:p>
        </p:txBody>
      </p:sp>
      <p:pic>
        <p:nvPicPr>
          <p:cNvPr id="5" name="図 4">
            <a:extLst>
              <a:ext uri="{FF2B5EF4-FFF2-40B4-BE49-F238E27FC236}">
                <a16:creationId xmlns:a16="http://schemas.microsoft.com/office/drawing/2014/main" id="{8F55A163-B4E2-08AC-3E4E-127314451D4C}"/>
              </a:ext>
            </a:extLst>
          </p:cNvPr>
          <p:cNvPicPr>
            <a:picLocks noChangeAspect="1"/>
          </p:cNvPicPr>
          <p:nvPr/>
        </p:nvPicPr>
        <p:blipFill>
          <a:blip r:embed="rId2">
            <a:extLst>
              <a:ext uri="{28A0092B-C50C-407E-A947-70E740481C1C}">
                <a14:useLocalDpi xmlns:a14="http://schemas.microsoft.com/office/drawing/2010/main" val="0"/>
              </a:ext>
            </a:extLst>
          </a:blip>
          <a:srcRect l="25134" r="4916" b="-2"/>
          <a:stretch/>
        </p:blipFill>
        <p:spPr>
          <a:xfrm>
            <a:off x="-1" y="914399"/>
            <a:ext cx="6657255" cy="5353523"/>
          </a:xfrm>
          <a:prstGeom prst="rect">
            <a:avLst/>
          </a:prstGeom>
        </p:spPr>
      </p:pic>
      <p:cxnSp>
        <p:nvCxnSpPr>
          <p:cNvPr id="45" name="Straight Connector 40">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665683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縦書きテキスト プレースホルダー 2">
            <a:extLst>
              <a:ext uri="{FF2B5EF4-FFF2-40B4-BE49-F238E27FC236}">
                <a16:creationId xmlns:a16="http://schemas.microsoft.com/office/drawing/2014/main" id="{7745C606-AEFB-B150-BD0B-92C029AE7959}"/>
              </a:ext>
            </a:extLst>
          </p:cNvPr>
          <p:cNvSpPr>
            <a:spLocks noGrp="1"/>
          </p:cNvSpPr>
          <p:nvPr>
            <p:ph type="body" orient="vert" idx="1"/>
          </p:nvPr>
        </p:nvSpPr>
        <p:spPr>
          <a:xfrm>
            <a:off x="7269905" y="2176036"/>
            <a:ext cx="4261104" cy="4121887"/>
          </a:xfrm>
        </p:spPr>
        <p:txBody>
          <a:bodyPr vert="horz" lIns="91440" tIns="45720" rIns="91440" bIns="45720" rtlCol="0">
            <a:noAutofit/>
          </a:bodyPr>
          <a:lstStyle/>
          <a:p>
            <a:pPr marL="0" indent="0">
              <a:buNone/>
            </a:pPr>
            <a:r>
              <a:rPr kumimoji="1" lang="en-US" altLang="ja-JP" sz="3600" dirty="0"/>
              <a:t>4</a:t>
            </a:r>
            <a:r>
              <a:rPr kumimoji="1" lang="ja-JP" altLang="en-US" sz="3600" dirty="0"/>
              <a:t>限終わり（</a:t>
            </a:r>
            <a:r>
              <a:rPr kumimoji="1" lang="en-US" altLang="ja-JP" sz="3600" dirty="0"/>
              <a:t>17:00</a:t>
            </a:r>
            <a:r>
              <a:rPr kumimoji="1" lang="ja-JP" altLang="en-US" sz="3600" dirty="0"/>
              <a:t>～</a:t>
            </a:r>
            <a:r>
              <a:rPr kumimoji="1" lang="en-US" altLang="ja-JP" sz="3600" dirty="0"/>
              <a:t>18</a:t>
            </a:r>
            <a:r>
              <a:rPr kumimoji="1" lang="ja-JP" altLang="en-US" sz="3600" dirty="0"/>
              <a:t>：</a:t>
            </a:r>
            <a:r>
              <a:rPr kumimoji="1" lang="en-US" altLang="ja-JP" sz="3600" dirty="0"/>
              <a:t>30</a:t>
            </a:r>
            <a:r>
              <a:rPr kumimoji="1" lang="ja-JP" altLang="en-US" sz="3600" dirty="0"/>
              <a:t>）</a:t>
            </a:r>
            <a:endParaRPr kumimoji="1" lang="en-US" altLang="ja-JP" sz="3600" dirty="0"/>
          </a:p>
          <a:p>
            <a:pPr marL="0" indent="0">
              <a:buNone/>
            </a:pPr>
            <a:r>
              <a:rPr kumimoji="1" lang="ja-JP" altLang="en-US" sz="3600" dirty="0"/>
              <a:t>活動場所：黎明会館３２０</a:t>
            </a:r>
            <a:endParaRPr kumimoji="1" lang="en-US" altLang="ja-JP" sz="3600" dirty="0"/>
          </a:p>
          <a:p>
            <a:pPr marL="0" indent="0">
              <a:buNone/>
            </a:pPr>
            <a:r>
              <a:rPr kumimoji="1" lang="ja-JP" altLang="en-US" sz="3600" dirty="0"/>
              <a:t>人数により富士見会館４０６</a:t>
            </a:r>
          </a:p>
        </p:txBody>
      </p:sp>
      <p:sp>
        <p:nvSpPr>
          <p:cNvPr id="6" name="フッター プレースホルダー 5">
            <a:extLst>
              <a:ext uri="{FF2B5EF4-FFF2-40B4-BE49-F238E27FC236}">
                <a16:creationId xmlns:a16="http://schemas.microsoft.com/office/drawing/2014/main" id="{2F216A33-D5B5-254B-9AEC-805CA428415F}"/>
              </a:ext>
            </a:extLst>
          </p:cNvPr>
          <p:cNvSpPr>
            <a:spLocks noGrp="1"/>
          </p:cNvSpPr>
          <p:nvPr>
            <p:ph type="ftr" sz="quarter" idx="11"/>
          </p:nvPr>
        </p:nvSpPr>
        <p:spPr/>
        <p:txBody>
          <a:bodyPr/>
          <a:lstStyle/>
          <a:p>
            <a:r>
              <a:rPr lang="ja-JP" altLang="en-US"/>
              <a:t>アニ研新歓</a:t>
            </a:r>
            <a:r>
              <a:rPr lang="en-US" altLang="ja-JP"/>
              <a:t>2025</a:t>
            </a:r>
            <a:endParaRPr lang="en-US" dirty="0"/>
          </a:p>
        </p:txBody>
      </p:sp>
      <p:sp>
        <p:nvSpPr>
          <p:cNvPr id="8" name="スライド番号プレースホルダー 7">
            <a:extLst>
              <a:ext uri="{FF2B5EF4-FFF2-40B4-BE49-F238E27FC236}">
                <a16:creationId xmlns:a16="http://schemas.microsoft.com/office/drawing/2014/main" id="{04B56CB2-5274-AC02-7DE4-201FB4C46C7B}"/>
              </a:ext>
            </a:extLst>
          </p:cNvPr>
          <p:cNvSpPr>
            <a:spLocks noGrp="1"/>
          </p:cNvSpPr>
          <p:nvPr>
            <p:ph type="sldNum" sz="quarter" idx="12"/>
          </p:nvPr>
        </p:nvSpPr>
        <p:spPr/>
        <p:txBody>
          <a:bodyPr/>
          <a:lstStyle/>
          <a:p>
            <a:fld id="{70C12960-6E85-460F-B6E3-5B82CB31AF3D}" type="slidenum">
              <a:rPr lang="en-US" smtClean="0"/>
              <a:t>9</a:t>
            </a:fld>
            <a:endParaRPr lang="en-US"/>
          </a:p>
        </p:txBody>
      </p:sp>
    </p:spTree>
    <p:extLst>
      <p:ext uri="{BB962C8B-B14F-4D97-AF65-F5344CB8AC3E}">
        <p14:creationId xmlns:p14="http://schemas.microsoft.com/office/powerpoint/2010/main" val="26838231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Yu Gothic"/>
        <a:ea typeface=""/>
        <a:cs typeface=""/>
      </a:majorFont>
      <a:minorFont>
        <a:latin typeface="Yu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206</TotalTime>
  <Words>645</Words>
  <Application>Microsoft Office PowerPoint</Application>
  <PresentationFormat>ワイド画面</PresentationFormat>
  <Paragraphs>85</Paragraphs>
  <Slides>13</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13</vt:i4>
      </vt:variant>
    </vt:vector>
  </HeadingPairs>
  <TitlesOfParts>
    <vt:vector size="19" baseType="lpstr">
      <vt:lpstr>Yu Gothic</vt:lpstr>
      <vt:lpstr>Yu Gothic</vt:lpstr>
      <vt:lpstr>Arial</vt:lpstr>
      <vt:lpstr>Avenir Next LT Pro</vt:lpstr>
      <vt:lpstr>Grandview Display</vt:lpstr>
      <vt:lpstr>DashVTI</vt:lpstr>
      <vt:lpstr> 学習院大学 アニメーション研究会</vt:lpstr>
      <vt:lpstr>PowerPoint プレゼンテーション</vt:lpstr>
      <vt:lpstr>活動内容</vt:lpstr>
      <vt:lpstr>会誌の制作</vt:lpstr>
      <vt:lpstr>アニメーション制作</vt:lpstr>
      <vt:lpstr>新歓で出た質問</vt:lpstr>
      <vt:lpstr>新歓で出た質問</vt:lpstr>
      <vt:lpstr>新歓で出た質問</vt:lpstr>
      <vt:lpstr>活動時間</vt:lpstr>
      <vt:lpstr>仮入会期間 </vt:lpstr>
      <vt:lpstr>入会方法 </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FUKASAWA Takahiro</dc:creator>
  <cp:lastModifiedBy>FUKASAWA Takahiro</cp:lastModifiedBy>
  <cp:revision>2</cp:revision>
  <dcterms:created xsi:type="dcterms:W3CDTF">2025-03-30T16:02:50Z</dcterms:created>
  <dcterms:modified xsi:type="dcterms:W3CDTF">2025-04-05T19:21:53Z</dcterms:modified>
</cp:coreProperties>
</file>